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6" r:id="rId2"/>
    <p:sldMasterId id="2147483673" r:id="rId3"/>
    <p:sldMasterId id="2147483678" r:id="rId4"/>
    <p:sldMasterId id="2147483680" r:id="rId5"/>
    <p:sldMasterId id="2147483681" r:id="rId6"/>
  </p:sldMasterIdLst>
  <p:notesMasterIdLst>
    <p:notesMasterId r:id="rId24"/>
  </p:notesMasterIdLst>
  <p:handoutMasterIdLst>
    <p:handoutMasterId r:id="rId25"/>
  </p:handoutMasterIdLst>
  <p:sldIdLst>
    <p:sldId id="265" r:id="rId7"/>
    <p:sldId id="260" r:id="rId8"/>
    <p:sldId id="273" r:id="rId9"/>
    <p:sldId id="280" r:id="rId10"/>
    <p:sldId id="281" r:id="rId11"/>
    <p:sldId id="282" r:id="rId12"/>
    <p:sldId id="284" r:id="rId13"/>
    <p:sldId id="288" r:id="rId14"/>
    <p:sldId id="286" r:id="rId15"/>
    <p:sldId id="290" r:id="rId16"/>
    <p:sldId id="291" r:id="rId17"/>
    <p:sldId id="292" r:id="rId18"/>
    <p:sldId id="293" r:id="rId19"/>
    <p:sldId id="294" r:id="rId20"/>
    <p:sldId id="295" r:id="rId21"/>
    <p:sldId id="296" r:id="rId22"/>
    <p:sldId id="275" r:id="rId23"/>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800" b="1" kern="1200">
        <a:solidFill>
          <a:schemeClr val="bg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006400"/>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7" autoAdjust="0"/>
    <p:restoredTop sz="94747" autoAdjust="0"/>
  </p:normalViewPr>
  <p:slideViewPr>
    <p:cSldViewPr snapToGrid="0">
      <p:cViewPr varScale="1">
        <p:scale>
          <a:sx n="69" d="100"/>
          <a:sy n="69" d="100"/>
        </p:scale>
        <p:origin x="-1224" y="-102"/>
      </p:cViewPr>
      <p:guideLst>
        <p:guide orient="horz" pos="985"/>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75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6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n-US"/>
          </a:p>
        </p:txBody>
      </p:sp>
      <p:sp>
        <p:nvSpPr>
          <p:cNvPr id="12462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n-US"/>
          </a:p>
        </p:txBody>
      </p:sp>
      <p:sp>
        <p:nvSpPr>
          <p:cNvPr id="12462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US"/>
          </a:p>
        </p:txBody>
      </p:sp>
      <p:sp>
        <p:nvSpPr>
          <p:cNvPr id="12462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D8D95F0E-AC98-4004-836B-E72491E12B82}" type="slidenum">
              <a:rPr lang="en-US"/>
              <a:pPr/>
              <a:t>‹#›</a:t>
            </a:fld>
            <a:endParaRPr lang="en-US"/>
          </a:p>
        </p:txBody>
      </p:sp>
    </p:spTree>
    <p:extLst>
      <p:ext uri="{BB962C8B-B14F-4D97-AF65-F5344CB8AC3E}">
        <p14:creationId xmlns:p14="http://schemas.microsoft.com/office/powerpoint/2010/main" val="3380707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defRPr>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defRPr>
            </a:lvl1pPr>
          </a:lstStyle>
          <a:p>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defRPr>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defRPr>
            </a:lvl1pPr>
          </a:lstStyle>
          <a:p>
            <a:fld id="{B7493270-C756-42E4-84F9-25FF592A74CB}" type="slidenum">
              <a:rPr lang="en-US"/>
              <a:pPr/>
              <a:t>‹#›</a:t>
            </a:fld>
            <a:endParaRPr lang="en-US"/>
          </a:p>
        </p:txBody>
      </p:sp>
    </p:spTree>
    <p:extLst>
      <p:ext uri="{BB962C8B-B14F-4D97-AF65-F5344CB8AC3E}">
        <p14:creationId xmlns:p14="http://schemas.microsoft.com/office/powerpoint/2010/main" val="21162558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A54D3-8361-440D-9945-405090742D87}" type="slidenum">
              <a:rPr lang="en-US"/>
              <a:pPr/>
              <a:t>1</a:t>
            </a:fld>
            <a:endParaRPr lang="en-US"/>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p:txBody>
          <a:bodyPr/>
          <a:lstStyle/>
          <a:p>
            <a:r>
              <a:rPr lang="en-US"/>
              <a:t>Photo Credit: © Andrew Syred/Science Photo Library/Photo Researchers, Inc.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7C621-F5EB-4673-99A0-0FA718CE5C2E}" type="slidenum">
              <a:rPr lang="en-US"/>
              <a:pPr/>
              <a:t>10</a:t>
            </a:fld>
            <a:endParaRPr lang="en-US"/>
          </a:p>
        </p:txBody>
      </p:sp>
      <p:sp>
        <p:nvSpPr>
          <p:cNvPr id="1280002" name="Rectangle 2"/>
          <p:cNvSpPr>
            <a:spLocks noGrp="1" noRot="1" noChangeAspect="1" noChangeArrowheads="1" noTextEdit="1"/>
          </p:cNvSpPr>
          <p:nvPr>
            <p:ph type="sldImg"/>
          </p:nvPr>
        </p:nvSpPr>
        <p:spPr>
          <a:ln/>
        </p:spPr>
      </p:sp>
      <p:sp>
        <p:nvSpPr>
          <p:cNvPr id="1280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012F1-AB09-4435-986B-1A7BC92333D8}" type="slidenum">
              <a:rPr lang="en-US"/>
              <a:pPr/>
              <a:t>11</a:t>
            </a:fld>
            <a:endParaRPr lang="en-US"/>
          </a:p>
        </p:txBody>
      </p:sp>
      <p:sp>
        <p:nvSpPr>
          <p:cNvPr id="1311746" name="Rectangle 2"/>
          <p:cNvSpPr>
            <a:spLocks noGrp="1" noRot="1" noChangeAspect="1" noChangeArrowheads="1" noTextEdit="1"/>
          </p:cNvSpPr>
          <p:nvPr>
            <p:ph type="sldImg"/>
          </p:nvPr>
        </p:nvSpPr>
        <p:spPr>
          <a:ln/>
        </p:spPr>
      </p:sp>
      <p:sp>
        <p:nvSpPr>
          <p:cNvPr id="131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17675-CA32-40F5-9C09-CDFC25621CEC}" type="slidenum">
              <a:rPr lang="en-US"/>
              <a:pPr/>
              <a:t>12</a:t>
            </a:fld>
            <a:endParaRPr lang="en-US"/>
          </a:p>
        </p:txBody>
      </p:sp>
      <p:sp>
        <p:nvSpPr>
          <p:cNvPr id="1312770" name="Rectangle 2"/>
          <p:cNvSpPr>
            <a:spLocks noGrp="1" noRot="1" noChangeAspect="1" noChangeArrowheads="1" noTextEdit="1"/>
          </p:cNvSpPr>
          <p:nvPr>
            <p:ph type="sldImg"/>
          </p:nvPr>
        </p:nvSpPr>
        <p:spPr>
          <a:ln/>
        </p:spPr>
      </p:sp>
      <p:sp>
        <p:nvSpPr>
          <p:cNvPr id="131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03A56-D9A1-40B3-9A4F-E6751FE95357}" type="slidenum">
              <a:rPr lang="en-US"/>
              <a:pPr/>
              <a:t>13</a:t>
            </a:fld>
            <a:endParaRPr lang="en-US"/>
          </a:p>
        </p:txBody>
      </p:sp>
      <p:sp>
        <p:nvSpPr>
          <p:cNvPr id="1313794" name="Rectangle 2"/>
          <p:cNvSpPr>
            <a:spLocks noGrp="1" noRot="1" noChangeAspect="1" noChangeArrowheads="1" noTextEdit="1"/>
          </p:cNvSpPr>
          <p:nvPr>
            <p:ph type="sldImg"/>
          </p:nvPr>
        </p:nvSpPr>
        <p:spPr>
          <a:ln/>
        </p:spPr>
      </p:sp>
      <p:sp>
        <p:nvSpPr>
          <p:cNvPr id="131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C073B-E33E-4C21-B694-74E6ECDC001C}" type="slidenum">
              <a:rPr lang="en-US"/>
              <a:pPr/>
              <a:t>14</a:t>
            </a:fld>
            <a:endParaRPr lang="en-US"/>
          </a:p>
        </p:txBody>
      </p:sp>
      <p:sp>
        <p:nvSpPr>
          <p:cNvPr id="1314818" name="Rectangle 2"/>
          <p:cNvSpPr>
            <a:spLocks noGrp="1" noRot="1" noChangeAspect="1" noChangeArrowheads="1" noTextEdit="1"/>
          </p:cNvSpPr>
          <p:nvPr>
            <p:ph type="sldImg"/>
          </p:nvPr>
        </p:nvSpPr>
        <p:spPr>
          <a:ln/>
        </p:spPr>
      </p:sp>
      <p:sp>
        <p:nvSpPr>
          <p:cNvPr id="131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A6AEB-3BDC-4F0C-8F1B-5740A255D525}" type="slidenum">
              <a:rPr lang="en-US"/>
              <a:pPr/>
              <a:t>15</a:t>
            </a:fld>
            <a:endParaRPr lang="en-US"/>
          </a:p>
        </p:txBody>
      </p:sp>
      <p:sp>
        <p:nvSpPr>
          <p:cNvPr id="1315842" name="Rectangle 2"/>
          <p:cNvSpPr>
            <a:spLocks noGrp="1" noRot="1" noChangeAspect="1" noChangeArrowheads="1" noTextEdit="1"/>
          </p:cNvSpPr>
          <p:nvPr>
            <p:ph type="sldImg"/>
          </p:nvPr>
        </p:nvSpPr>
        <p:spPr>
          <a:ln/>
        </p:spPr>
      </p:sp>
      <p:sp>
        <p:nvSpPr>
          <p:cNvPr id="131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077A83-8D09-4AA0-B434-A09DD0C1D66E}" type="slidenum">
              <a:rPr lang="en-US"/>
              <a:pPr/>
              <a:t>16</a:t>
            </a:fld>
            <a:endParaRPr lang="en-US"/>
          </a:p>
        </p:txBody>
      </p:sp>
      <p:sp>
        <p:nvSpPr>
          <p:cNvPr id="1316866" name="Rectangle 2"/>
          <p:cNvSpPr>
            <a:spLocks noGrp="1" noRot="1" noChangeAspect="1" noChangeArrowheads="1" noTextEdit="1"/>
          </p:cNvSpPr>
          <p:nvPr>
            <p:ph type="sldImg"/>
          </p:nvPr>
        </p:nvSpPr>
        <p:spPr>
          <a:ln/>
        </p:spPr>
      </p:sp>
      <p:sp>
        <p:nvSpPr>
          <p:cNvPr id="131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15E87-9571-41F2-8EEE-FE5BC439799F}" type="slidenum">
              <a:rPr lang="en-US"/>
              <a:pPr/>
              <a:t>17</a:t>
            </a:fld>
            <a:endParaRPr lang="en-US"/>
          </a:p>
        </p:txBody>
      </p:sp>
      <p:sp>
        <p:nvSpPr>
          <p:cNvPr id="670722" name="Rectangle 2"/>
          <p:cNvSpPr>
            <a:spLocks noGrp="1" noRot="1" noChangeAspec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907EF0-993C-42B9-8094-5A1DB47E6C2F}" type="slidenum">
              <a:rPr lang="en-US"/>
              <a:pPr/>
              <a:t>2</a:t>
            </a:fld>
            <a:endParaRPr lang="en-US"/>
          </a:p>
        </p:txBody>
      </p:sp>
      <p:sp>
        <p:nvSpPr>
          <p:cNvPr id="679938" name="Rectangle 2"/>
          <p:cNvSpPr>
            <a:spLocks noGrp="1" noRot="1" noChangeAspect="1" noChangeArrowheads="1" noTextEdit="1"/>
          </p:cNvSpPr>
          <p:nvPr>
            <p:ph type="sldImg"/>
          </p:nvPr>
        </p:nvSpPr>
        <p:spPr>
          <a:ln/>
        </p:spPr>
      </p:sp>
      <p:sp>
        <p:nvSpPr>
          <p:cNvPr id="67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9E0A8-1751-40B5-A5C6-E43D24F84B6D}" type="slidenum">
              <a:rPr lang="en-US"/>
              <a:pPr/>
              <a:t>3</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CD4929-560B-4FC1-9F96-65BEA6771F6B}" type="slidenum">
              <a:rPr lang="en-US"/>
              <a:pPr/>
              <a:t>4</a:t>
            </a:fld>
            <a:endParaRPr lang="en-US"/>
          </a:p>
        </p:txBody>
      </p:sp>
      <p:sp>
        <p:nvSpPr>
          <p:cNvPr id="1206274" name="Rectangle 2"/>
          <p:cNvSpPr>
            <a:spLocks noGrp="1" noRot="1" noChangeAspect="1" noChangeArrowheads="1" noTextEdit="1"/>
          </p:cNvSpPr>
          <p:nvPr>
            <p:ph type="sldImg"/>
          </p:nvPr>
        </p:nvSpPr>
        <p:spPr>
          <a:ln/>
        </p:spPr>
      </p:sp>
      <p:sp>
        <p:nvSpPr>
          <p:cNvPr id="1206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FF2D2-D280-4B37-B19B-19CD4E19FF84}" type="slidenum">
              <a:rPr lang="en-US"/>
              <a:pPr/>
              <a:t>5</a:t>
            </a:fld>
            <a:endParaRPr lang="en-US"/>
          </a:p>
        </p:txBody>
      </p:sp>
      <p:sp>
        <p:nvSpPr>
          <p:cNvPr id="1208322" name="Rectangle 1026"/>
          <p:cNvSpPr>
            <a:spLocks noGrp="1" noRot="1" noChangeAspect="1" noChangeArrowheads="1" noTextEdit="1"/>
          </p:cNvSpPr>
          <p:nvPr>
            <p:ph type="sldImg"/>
          </p:nvPr>
        </p:nvSpPr>
        <p:spPr>
          <a:ln/>
        </p:spPr>
      </p:sp>
      <p:sp>
        <p:nvSpPr>
          <p:cNvPr id="12083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E529B-0E31-473A-BEE8-3D27B2616418}" type="slidenum">
              <a:rPr lang="en-US"/>
              <a:pPr/>
              <a:t>6</a:t>
            </a:fld>
            <a:endParaRPr lang="en-US"/>
          </a:p>
        </p:txBody>
      </p:sp>
      <p:sp>
        <p:nvSpPr>
          <p:cNvPr id="1210370" name="Rectangle 2"/>
          <p:cNvSpPr>
            <a:spLocks noGrp="1" noRot="1" noChangeAspect="1" noChangeArrowheads="1" noTextEdit="1"/>
          </p:cNvSpPr>
          <p:nvPr>
            <p:ph type="sldImg"/>
          </p:nvPr>
        </p:nvSpPr>
        <p:spPr>
          <a:ln/>
        </p:spPr>
      </p:sp>
      <p:sp>
        <p:nvSpPr>
          <p:cNvPr id="1210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0BFD8-BC36-4ABF-8E92-CF4A4236B63F}" type="slidenum">
              <a:rPr lang="en-US"/>
              <a:pPr/>
              <a:t>7</a:t>
            </a:fld>
            <a:endParaRPr lang="en-US"/>
          </a:p>
        </p:txBody>
      </p:sp>
      <p:sp>
        <p:nvSpPr>
          <p:cNvPr id="1214466" name="Rectangle 2"/>
          <p:cNvSpPr>
            <a:spLocks noGrp="1" noRot="1" noChangeAspect="1" noChangeArrowheads="1" noTextEdit="1"/>
          </p:cNvSpPr>
          <p:nvPr>
            <p:ph type="sldImg"/>
          </p:nvPr>
        </p:nvSpPr>
        <p:spPr>
          <a:ln/>
        </p:spPr>
      </p:sp>
      <p:sp>
        <p:nvSpPr>
          <p:cNvPr id="121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1673A-0A4F-49BB-ACC9-DFD4061557FA}" type="slidenum">
              <a:rPr lang="en-US"/>
              <a:pPr/>
              <a:t>8</a:t>
            </a:fld>
            <a:endParaRPr lang="en-US"/>
          </a:p>
        </p:txBody>
      </p:sp>
      <p:sp>
        <p:nvSpPr>
          <p:cNvPr id="1275906" name="Rectangle 2"/>
          <p:cNvSpPr>
            <a:spLocks noGrp="1" noRot="1" noChangeAspect="1" noChangeArrowheads="1" noTextEdit="1"/>
          </p:cNvSpPr>
          <p:nvPr>
            <p:ph type="sldImg"/>
          </p:nvPr>
        </p:nvSpPr>
        <p:spPr>
          <a:ln/>
        </p:spPr>
      </p:sp>
      <p:sp>
        <p:nvSpPr>
          <p:cNvPr id="1275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60243-FD18-4F0F-9BFC-00E0D188E6CE}" type="slidenum">
              <a:rPr lang="en-US"/>
              <a:pPr/>
              <a:t>9</a:t>
            </a:fld>
            <a:endParaRPr lang="en-US"/>
          </a:p>
        </p:txBody>
      </p:sp>
      <p:sp>
        <p:nvSpPr>
          <p:cNvPr id="1218562" name="Rectangle 2"/>
          <p:cNvSpPr>
            <a:spLocks noGrp="1" noRot="1" noChangeAspect="1" noChangeArrowheads="1" noTextEdit="1"/>
          </p:cNvSpPr>
          <p:nvPr>
            <p:ph type="sldImg"/>
          </p:nvPr>
        </p:nvSpPr>
        <p:spPr>
          <a:ln/>
        </p:spPr>
      </p:sp>
      <p:sp>
        <p:nvSpPr>
          <p:cNvPr id="12185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1700" cy="3505200"/>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0"/>
            <a:ext cx="6362700" cy="350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73050" y="1095375"/>
            <a:ext cx="4197350"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095375"/>
            <a:ext cx="4197350"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0"/>
            <a:ext cx="2136775" cy="5943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73050" y="0"/>
            <a:ext cx="625792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73050" y="1095375"/>
            <a:ext cx="4244975"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70425" y="1095375"/>
            <a:ext cx="4244975" cy="484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4813" y="0"/>
            <a:ext cx="2160587" cy="5943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73050" y="0"/>
            <a:ext cx="6329363"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8674" name="Rectangle 2"/>
          <p:cNvSpPr>
            <a:spLocks noGrp="1" noChangeArrowheads="1"/>
          </p:cNvSpPr>
          <p:nvPr>
            <p:ph type="ctrTitle"/>
          </p:nvPr>
        </p:nvSpPr>
        <p:spPr>
          <a:xfrm>
            <a:off x="0" y="2741613"/>
            <a:ext cx="9144000" cy="609600"/>
          </a:xfrm>
        </p:spPr>
        <p:txBody>
          <a:bodyPr anchorCtr="1"/>
          <a:lstStyle>
            <a:lvl1pPr algn="ctr" fontAlgn="ctr">
              <a:defRPr sz="4000" b="1">
                <a:solidFill>
                  <a:srgbClr val="FF0000"/>
                </a:solidFill>
                <a:latin typeface="Arial" charset="0"/>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8A54D5-7E46-4F90-A796-F4E35A082BD4}"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264B4C-0FF1-47D0-91D5-758AAF26B85C}"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60457A-CAB7-4FA9-A942-E8919BE1D449}"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FBCDB25-1646-492C-AEBA-6E9AF2A29AF7}"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F63D07-3C59-4A9E-A648-F772CB8C783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1827213" y="0"/>
            <a:ext cx="35814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561013" y="0"/>
            <a:ext cx="3582987"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57B649-58A6-47B0-B5EB-4CDE1A04C4B2}"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299028-B447-4784-BAF5-AA188124B378}"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E95924-4F1F-4DC4-9753-590E7BEA5A5D}"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3FF8A9-B886-418D-92D8-479062BB135E}"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8C45FE-8C84-4ECF-9F58-8E05A84A34E0}"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73050"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00575" y="1095375"/>
            <a:ext cx="4175125"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504825"/>
            <a:ext cx="2189162" cy="59150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4288" y="-504825"/>
            <a:ext cx="6419850" cy="5915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73050" y="1095375"/>
            <a:ext cx="4175125" cy="576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00575" y="1095375"/>
            <a:ext cx="4175125" cy="576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Pearson Prentice Hall</a:t>
            </a:r>
          </a:p>
        </p:txBody>
      </p:sp>
      <p:sp>
        <p:nvSpPr>
          <p:cNvPr id="9" name="Slide Number Placeholder 8"/>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Pearson Prentice Hall</a:t>
            </a:r>
          </a:p>
        </p:txBody>
      </p:sp>
      <p:sp>
        <p:nvSpPr>
          <p:cNvPr id="5" name="Slide Number Placeholder 4"/>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504825"/>
            <a:ext cx="2189162" cy="73628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4288" y="-504825"/>
            <a:ext cx="6419850" cy="7362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Pearson Prentice Hall</a:t>
            </a:r>
          </a:p>
        </p:txBody>
      </p:sp>
      <p:sp>
        <p:nvSpPr>
          <p:cNvPr id="6" name="Slide Number Placeholder 5"/>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Pearson Prentice Hall</a:t>
            </a:r>
          </a:p>
        </p:txBody>
      </p:sp>
      <p:sp>
        <p:nvSpPr>
          <p:cNvPr id="4" name="Slide Number Placeholder 3"/>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Pearson Prentice Hall</a:t>
            </a:r>
          </a:p>
        </p:txBody>
      </p:sp>
      <p:sp>
        <p:nvSpPr>
          <p:cNvPr id="7" name="Slide Number Placeholder 6"/>
          <p:cNvSpPr>
            <a:spLocks noGrp="1"/>
          </p:cNvSpPr>
          <p:nvPr>
            <p:ph type="sldNum" sz="quarter" idx="12"/>
          </p:nvPr>
        </p:nvSpPr>
        <p:spPr/>
        <p:txBody>
          <a:bodyPr/>
          <a:lstStyle>
            <a:lvl1pPr>
              <a:defRPr/>
            </a:lvl1pPr>
          </a:lstStyle>
          <a:p>
            <a:r>
              <a:rPr lang="en-US"/>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18" Type="http://schemas.openxmlformats.org/officeDocument/2006/relationships/image" Target="../media/image7.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6.jpeg"/><Relationship Id="rId2" Type="http://schemas.openxmlformats.org/officeDocument/2006/relationships/slideLayout" Target="../slideLayouts/slideLayout46.xml"/><Relationship Id="rId16" Type="http://schemas.openxmlformats.org/officeDocument/2006/relationships/hyperlink" Target="Resources/ch01_sectn01_quiz.qtb" TargetMode="Externa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5.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7.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3503" name="Picture 15" descr="outine copy"/>
          <p:cNvPicPr>
            <a:picLocks noChangeAspect="1" noChangeArrowheads="1"/>
          </p:cNvPicPr>
          <p:nvPr/>
        </p:nvPicPr>
        <p:blipFill>
          <a:blip r:embed="rId13"/>
          <a:srcRect/>
          <a:stretch>
            <a:fillRect/>
          </a:stretch>
        </p:blipFill>
        <p:spPr bwMode="auto">
          <a:xfrm>
            <a:off x="0" y="14288"/>
            <a:ext cx="9144000" cy="6858000"/>
          </a:xfrm>
          <a:prstGeom prst="rect">
            <a:avLst/>
          </a:prstGeom>
          <a:noFill/>
        </p:spPr>
      </p:pic>
      <p:sp>
        <p:nvSpPr>
          <p:cNvPr id="63492" name="Rectangle 4"/>
          <p:cNvSpPr>
            <a:spLocks noGrp="1" noChangeArrowheads="1"/>
          </p:cNvSpPr>
          <p:nvPr>
            <p:ph type="body" idx="1"/>
          </p:nvPr>
        </p:nvSpPr>
        <p:spPr bwMode="auto">
          <a:xfrm>
            <a:off x="1827213" y="0"/>
            <a:ext cx="7316787"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3" name="Rectangle 5"/>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63494" name="Rectangle 6"/>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63495" name="Rectangle 7"/>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63496"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sz="4000">
              <a:solidFill>
                <a:srgbClr val="A50000"/>
              </a:solidFill>
              <a:effectLst/>
              <a:ea typeface="ＭＳ Ｐゴシック" pitchFamily="1" charset="-128"/>
            </a:endParaRPr>
          </a:p>
        </p:txBody>
      </p:sp>
      <p:sp>
        <p:nvSpPr>
          <p:cNvPr id="63498"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 charset="-128"/>
            </a:endParaRPr>
          </a:p>
        </p:txBody>
      </p:sp>
      <p:sp>
        <p:nvSpPr>
          <p:cNvPr id="63499"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 charset="-128"/>
            </a:endParaRPr>
          </a:p>
        </p:txBody>
      </p:sp>
      <p:pic>
        <p:nvPicPr>
          <p:cNvPr id="63504" name="Picture 16" descr="logo_ph"/>
          <p:cNvPicPr>
            <a:picLocks noChangeAspect="1" noChangeArrowheads="1"/>
          </p:cNvPicPr>
          <p:nvPr/>
        </p:nvPicPr>
        <p:blipFill>
          <a:blip r:embed="rId14"/>
          <a:srcRect/>
          <a:stretch>
            <a:fillRect/>
          </a:stretch>
        </p:blipFill>
        <p:spPr bwMode="auto">
          <a:xfrm>
            <a:off x="161925" y="6267450"/>
            <a:ext cx="588963" cy="446088"/>
          </a:xfrm>
          <a:prstGeom prst="rect">
            <a:avLst/>
          </a:prstGeom>
          <a:noFill/>
        </p:spPr>
      </p:pic>
      <p:sp>
        <p:nvSpPr>
          <p:cNvPr id="63506" name="Rectangle 18"/>
          <p:cNvSpPr>
            <a:spLocks noChangeArrowheads="1"/>
          </p:cNvSpPr>
          <p:nvPr userDrawn="1"/>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 charset="-128"/>
              </a:rPr>
              <a:t>Slide </a:t>
            </a:r>
          </a:p>
          <a:p>
            <a:pPr algn="r"/>
            <a:fld id="{EAE1BC4C-716B-4655-ADBE-26A15FD78ED4}" type="slidenum">
              <a:rPr lang="en-US" sz="1200">
                <a:effectLst/>
                <a:ea typeface="ＭＳ Ｐゴシック" pitchFamily="1" charset="-128"/>
              </a:rPr>
              <a:pPr algn="r"/>
              <a:t>‹#›</a:t>
            </a:fld>
            <a:r>
              <a:rPr lang="en-US" sz="1200">
                <a:effectLst/>
                <a:ea typeface="ＭＳ Ｐゴシック" pitchFamily="1" charset="-128"/>
              </a:rPr>
              <a:t> of 21</a:t>
            </a:r>
            <a:endParaRPr lang="en-US" sz="1400">
              <a:effectLst/>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 charset="-128"/>
        </a:defRPr>
      </a:lvl2pPr>
      <a:lvl3pPr algn="l" rtl="0" fontAlgn="base">
        <a:spcBef>
          <a:spcPct val="0"/>
        </a:spcBef>
        <a:spcAft>
          <a:spcPct val="0"/>
        </a:spcAft>
        <a:defRPr b="1">
          <a:solidFill>
            <a:srgbClr val="000080"/>
          </a:solidFill>
          <a:latin typeface="Arial" charset="0"/>
          <a:ea typeface="ＭＳ Ｐゴシック" pitchFamily="1" charset="-128"/>
        </a:defRPr>
      </a:lvl3pPr>
      <a:lvl4pPr algn="l" rtl="0" fontAlgn="base">
        <a:spcBef>
          <a:spcPct val="0"/>
        </a:spcBef>
        <a:spcAft>
          <a:spcPct val="0"/>
        </a:spcAft>
        <a:defRPr b="1">
          <a:solidFill>
            <a:srgbClr val="000080"/>
          </a:solidFill>
          <a:latin typeface="Arial" charset="0"/>
          <a:ea typeface="ＭＳ Ｐゴシック" pitchFamily="1" charset="-128"/>
        </a:defRPr>
      </a:lvl4pPr>
      <a:lvl5pPr algn="l" rtl="0" fontAlgn="base">
        <a:spcBef>
          <a:spcPct val="0"/>
        </a:spcBef>
        <a:spcAft>
          <a:spcPct val="0"/>
        </a:spcAft>
        <a:defRPr b="1">
          <a:solidFill>
            <a:srgbClr val="000080"/>
          </a:solidFill>
          <a:latin typeface="Arial" charset="0"/>
          <a:ea typeface="ＭＳ Ｐゴシック" pitchFamily="1" charset="-128"/>
        </a:defRPr>
      </a:lvl5pPr>
      <a:lvl6pPr marL="457200" algn="l" rtl="0" fontAlgn="base">
        <a:spcBef>
          <a:spcPct val="0"/>
        </a:spcBef>
        <a:spcAft>
          <a:spcPct val="0"/>
        </a:spcAft>
        <a:defRPr b="1">
          <a:solidFill>
            <a:srgbClr val="000080"/>
          </a:solidFill>
          <a:latin typeface="Arial" charset="0"/>
          <a:ea typeface="ＭＳ Ｐゴシック" pitchFamily="1" charset="-128"/>
        </a:defRPr>
      </a:lvl6pPr>
      <a:lvl7pPr marL="914400" algn="l" rtl="0" fontAlgn="base">
        <a:spcBef>
          <a:spcPct val="0"/>
        </a:spcBef>
        <a:spcAft>
          <a:spcPct val="0"/>
        </a:spcAft>
        <a:defRPr b="1">
          <a:solidFill>
            <a:srgbClr val="000080"/>
          </a:solidFill>
          <a:latin typeface="Arial" charset="0"/>
          <a:ea typeface="ＭＳ Ｐゴシック" pitchFamily="1" charset="-128"/>
        </a:defRPr>
      </a:lvl7pPr>
      <a:lvl8pPr marL="1371600" algn="l" rtl="0" fontAlgn="base">
        <a:spcBef>
          <a:spcPct val="0"/>
        </a:spcBef>
        <a:spcAft>
          <a:spcPct val="0"/>
        </a:spcAft>
        <a:defRPr b="1">
          <a:solidFill>
            <a:srgbClr val="000080"/>
          </a:solidFill>
          <a:latin typeface="Arial" charset="0"/>
          <a:ea typeface="ＭＳ Ｐゴシック" pitchFamily="1" charset="-128"/>
        </a:defRPr>
      </a:lvl8pPr>
      <a:lvl9pPr marL="1828800" algn="l" rtl="0" fontAlgn="base">
        <a:spcBef>
          <a:spcPct val="0"/>
        </a:spcBef>
        <a:spcAft>
          <a:spcPct val="0"/>
        </a:spcAft>
        <a:defRPr b="1">
          <a:solidFill>
            <a:srgbClr val="000080"/>
          </a:solidFill>
          <a:latin typeface="Arial" charset="0"/>
          <a:ea typeface="ＭＳ Ｐゴシック" pitchFamily="1" charset="-128"/>
        </a:defRPr>
      </a:lvl9pPr>
    </p:titleStyle>
    <p:bodyStyle>
      <a:lvl1pPr algn="l" rtl="0" fontAlgn="base">
        <a:spcBef>
          <a:spcPct val="0"/>
        </a:spcBef>
        <a:spcAft>
          <a:spcPct val="50000"/>
        </a:spcAft>
        <a:defRPr sz="4000" b="1">
          <a:solidFill>
            <a:srgbClr val="A50000"/>
          </a:solidFill>
          <a:latin typeface="+mn-lt"/>
          <a:ea typeface="+mn-ea"/>
          <a:cs typeface="+mn-cs"/>
        </a:defRPr>
      </a:lvl1pPr>
      <a:lvl2pPr marL="287338" algn="l" rtl="0" fontAlgn="base">
        <a:spcBef>
          <a:spcPct val="0"/>
        </a:spcBef>
        <a:spcAft>
          <a:spcPct val="50000"/>
        </a:spcAft>
        <a:defRPr sz="4000" b="1">
          <a:solidFill>
            <a:srgbClr val="006400"/>
          </a:solidFill>
          <a:latin typeface="+mn-lt"/>
          <a:ea typeface="+mn-ea"/>
        </a:defRPr>
      </a:lvl2pPr>
      <a:lvl3pPr marL="401638" algn="l" rtl="0" fontAlgn="base">
        <a:spcBef>
          <a:spcPct val="0"/>
        </a:spcBef>
        <a:spcAft>
          <a:spcPct val="50000"/>
        </a:spcAft>
        <a:buFont typeface="Arial" charset="0"/>
        <a:defRPr sz="2800">
          <a:solidFill>
            <a:schemeClr val="tx1"/>
          </a:solidFill>
          <a:latin typeface="+mn-lt"/>
          <a:ea typeface="+mn-ea"/>
        </a:defRPr>
      </a:lvl3pPr>
      <a:lvl4pPr marL="515938" indent="515938" algn="l" rtl="0" fontAlgn="base">
        <a:spcBef>
          <a:spcPct val="0"/>
        </a:spcBef>
        <a:spcAft>
          <a:spcPct val="50000"/>
        </a:spcAft>
        <a:buSzPct val="125000"/>
        <a:buChar char="•"/>
        <a:defRPr sz="2800">
          <a:solidFill>
            <a:schemeClr val="tx1"/>
          </a:solidFill>
          <a:latin typeface="+mn-lt"/>
          <a:ea typeface="+mn-ea"/>
        </a:defRPr>
      </a:lvl4pPr>
      <a:lvl5pPr marL="1204913" indent="60325" algn="l" rtl="0" fontAlgn="base">
        <a:spcBef>
          <a:spcPct val="20000"/>
        </a:spcBef>
        <a:spcAft>
          <a:spcPct val="0"/>
        </a:spcAft>
        <a:buChar char="»"/>
        <a:defRPr sz="4000">
          <a:solidFill>
            <a:schemeClr val="tx1"/>
          </a:solidFill>
          <a:latin typeface="+mn-lt"/>
          <a:ea typeface="+mn-ea"/>
        </a:defRPr>
      </a:lvl5pPr>
      <a:lvl6pPr marL="1662113" indent="60325" algn="l" rtl="0" fontAlgn="base">
        <a:spcBef>
          <a:spcPct val="20000"/>
        </a:spcBef>
        <a:spcAft>
          <a:spcPct val="0"/>
        </a:spcAft>
        <a:buChar char="»"/>
        <a:defRPr sz="4000">
          <a:solidFill>
            <a:schemeClr val="tx1"/>
          </a:solidFill>
          <a:latin typeface="+mn-lt"/>
          <a:ea typeface="+mn-ea"/>
        </a:defRPr>
      </a:lvl6pPr>
      <a:lvl7pPr marL="2119313" indent="60325" algn="l" rtl="0" fontAlgn="base">
        <a:spcBef>
          <a:spcPct val="20000"/>
        </a:spcBef>
        <a:spcAft>
          <a:spcPct val="0"/>
        </a:spcAft>
        <a:buChar char="»"/>
        <a:defRPr sz="4000">
          <a:solidFill>
            <a:schemeClr val="tx1"/>
          </a:solidFill>
          <a:latin typeface="+mn-lt"/>
          <a:ea typeface="+mn-ea"/>
        </a:defRPr>
      </a:lvl7pPr>
      <a:lvl8pPr marL="2576513" indent="60325" algn="l" rtl="0" fontAlgn="base">
        <a:spcBef>
          <a:spcPct val="20000"/>
        </a:spcBef>
        <a:spcAft>
          <a:spcPct val="0"/>
        </a:spcAft>
        <a:buChar char="»"/>
        <a:defRPr sz="4000">
          <a:solidFill>
            <a:schemeClr val="tx1"/>
          </a:solidFill>
          <a:latin typeface="+mn-lt"/>
          <a:ea typeface="+mn-ea"/>
        </a:defRPr>
      </a:lvl8pPr>
      <a:lvl9pPr marL="3033713" indent="60325" algn="l" rtl="0" fontAlgn="base">
        <a:spcBef>
          <a:spcPct val="20000"/>
        </a:spcBef>
        <a:spcAft>
          <a:spcPct val="0"/>
        </a:spcAft>
        <a:buChar char="»"/>
        <a:defRPr sz="4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0419" name="Picture 19" descr="outine copy"/>
          <p:cNvPicPr>
            <a:picLocks noChangeAspect="1" noChangeArrowheads="1"/>
          </p:cNvPicPr>
          <p:nvPr/>
        </p:nvPicPr>
        <p:blipFill>
          <a:blip r:embed="rId13"/>
          <a:srcRect/>
          <a:stretch>
            <a:fillRect/>
          </a:stretch>
        </p:blipFill>
        <p:spPr bwMode="auto">
          <a:xfrm>
            <a:off x="0" y="14288"/>
            <a:ext cx="9144000" cy="6858000"/>
          </a:xfrm>
          <a:prstGeom prst="rect">
            <a:avLst/>
          </a:prstGeom>
          <a:noFill/>
        </p:spPr>
      </p:pic>
      <p:sp>
        <p:nvSpPr>
          <p:cNvPr id="230404" name="Rectangle 4"/>
          <p:cNvSpPr>
            <a:spLocks noGrp="1" noChangeArrowheads="1"/>
          </p:cNvSpPr>
          <p:nvPr>
            <p:ph type="title"/>
          </p:nvPr>
        </p:nvSpPr>
        <p:spPr bwMode="auto">
          <a:xfrm>
            <a:off x="4627563"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30405" name="Rectangle 5"/>
          <p:cNvSpPr>
            <a:spLocks noGrp="1" noChangeArrowheads="1"/>
          </p:cNvSpPr>
          <p:nvPr>
            <p:ph type="body" idx="1"/>
          </p:nvPr>
        </p:nvSpPr>
        <p:spPr bwMode="auto">
          <a:xfrm>
            <a:off x="273050" y="1095375"/>
            <a:ext cx="8547100" cy="4848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0406"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230407"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230408"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230409"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tabLst>
                <a:tab pos="1255713" algn="l"/>
              </a:tabLst>
            </a:pPr>
            <a:endParaRPr lang="en-US" sz="3200">
              <a:solidFill>
                <a:srgbClr val="000080"/>
              </a:solidFill>
              <a:effectLst/>
              <a:ea typeface="ＭＳ Ｐゴシック" pitchFamily="1" charset="-128"/>
            </a:endParaRPr>
          </a:p>
        </p:txBody>
      </p:sp>
      <p:sp>
        <p:nvSpPr>
          <p:cNvPr id="230411" name="Rectangle 11"/>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 charset="-128"/>
            </a:endParaRPr>
          </a:p>
        </p:txBody>
      </p:sp>
      <p:sp>
        <p:nvSpPr>
          <p:cNvPr id="230412" name="Text Box 12"/>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 charset="-128"/>
            </a:endParaRPr>
          </a:p>
        </p:txBody>
      </p:sp>
      <p:sp>
        <p:nvSpPr>
          <p:cNvPr id="230416" name="Rectangle 16"/>
          <p:cNvSpPr>
            <a:spLocks noChangeArrowheads="1"/>
          </p:cNvSpPr>
          <p:nvPr/>
        </p:nvSpPr>
        <p:spPr bwMode="auto">
          <a:xfrm>
            <a:off x="1776413" y="0"/>
            <a:ext cx="2457450" cy="366713"/>
          </a:xfrm>
          <a:prstGeom prst="rect">
            <a:avLst/>
          </a:prstGeom>
          <a:noFill/>
          <a:ln w="9525">
            <a:noFill/>
            <a:miter lim="800000"/>
            <a:headEnd/>
            <a:tailEnd/>
          </a:ln>
          <a:effectLst/>
        </p:spPr>
        <p:txBody>
          <a:bodyPr wrap="none">
            <a:spAutoFit/>
          </a:bodyPr>
          <a:lstStyle/>
          <a:p>
            <a:r>
              <a:rPr lang="en-US" sz="1800">
                <a:solidFill>
                  <a:srgbClr val="FF0000"/>
                </a:solidFill>
                <a:effectLst/>
              </a:rPr>
              <a:t>1-1 What Is Science?</a:t>
            </a:r>
          </a:p>
        </p:txBody>
      </p:sp>
      <p:pic>
        <p:nvPicPr>
          <p:cNvPr id="230417" name="Picture 17" descr="arrow"/>
          <p:cNvPicPr>
            <a:picLocks noChangeAspect="1" noChangeArrowheads="1"/>
          </p:cNvPicPr>
          <p:nvPr/>
        </p:nvPicPr>
        <p:blipFill>
          <a:blip r:embed="rId14"/>
          <a:srcRect/>
          <a:stretch>
            <a:fillRect/>
          </a:stretch>
        </p:blipFill>
        <p:spPr bwMode="auto">
          <a:xfrm>
            <a:off x="4230688" y="101600"/>
            <a:ext cx="317500" cy="190500"/>
          </a:xfrm>
          <a:prstGeom prst="rect">
            <a:avLst/>
          </a:prstGeom>
          <a:noFill/>
          <a:ln w="9525">
            <a:noFill/>
            <a:miter lim="800000"/>
            <a:headEnd/>
            <a:tailEnd/>
          </a:ln>
        </p:spPr>
      </p:pic>
      <p:pic>
        <p:nvPicPr>
          <p:cNvPr id="230420" name="Picture 20" descr="logo_ph"/>
          <p:cNvPicPr>
            <a:picLocks noChangeAspect="1" noChangeArrowheads="1"/>
          </p:cNvPicPr>
          <p:nvPr/>
        </p:nvPicPr>
        <p:blipFill>
          <a:blip r:embed="rId15"/>
          <a:srcRect/>
          <a:stretch>
            <a:fillRect/>
          </a:stretch>
        </p:blipFill>
        <p:spPr bwMode="auto">
          <a:xfrm>
            <a:off x="161925" y="6267450"/>
            <a:ext cx="588963" cy="446088"/>
          </a:xfrm>
          <a:prstGeom prst="rect">
            <a:avLst/>
          </a:prstGeom>
          <a:noFill/>
        </p:spPr>
      </p:pic>
      <p:sp>
        <p:nvSpPr>
          <p:cNvPr id="230421" name="Rectangle 21"/>
          <p:cNvSpPr>
            <a:spLocks noChangeArrowheads="1"/>
          </p:cNvSpPr>
          <p:nvPr userDrawn="1"/>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 charset="-128"/>
              </a:rPr>
              <a:t>Slide </a:t>
            </a:r>
          </a:p>
          <a:p>
            <a:pPr algn="r"/>
            <a:fld id="{6FCCA5B5-71BB-4917-B609-07EDD8D382C4}" type="slidenum">
              <a:rPr lang="en-US" sz="1200">
                <a:effectLst/>
                <a:ea typeface="ＭＳ Ｐゴシック" pitchFamily="1" charset="-128"/>
              </a:rPr>
              <a:pPr algn="r"/>
              <a:t>‹#›</a:t>
            </a:fld>
            <a:r>
              <a:rPr lang="en-US" sz="1200">
                <a:effectLst/>
                <a:ea typeface="ＭＳ Ｐゴシック" pitchFamily="1" charset="-128"/>
              </a:rPr>
              <a:t> of 21</a:t>
            </a:r>
            <a:endParaRPr lang="en-US" sz="1400">
              <a:effectLst/>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 charset="-128"/>
        </a:defRPr>
      </a:lvl2pPr>
      <a:lvl3pPr algn="l" rtl="0" fontAlgn="base">
        <a:spcBef>
          <a:spcPct val="0"/>
        </a:spcBef>
        <a:spcAft>
          <a:spcPct val="0"/>
        </a:spcAft>
        <a:defRPr b="1">
          <a:solidFill>
            <a:srgbClr val="000080"/>
          </a:solidFill>
          <a:latin typeface="Arial" charset="0"/>
          <a:ea typeface="ＭＳ Ｐゴシック" pitchFamily="1" charset="-128"/>
        </a:defRPr>
      </a:lvl3pPr>
      <a:lvl4pPr algn="l" rtl="0" fontAlgn="base">
        <a:spcBef>
          <a:spcPct val="0"/>
        </a:spcBef>
        <a:spcAft>
          <a:spcPct val="0"/>
        </a:spcAft>
        <a:defRPr b="1">
          <a:solidFill>
            <a:srgbClr val="000080"/>
          </a:solidFill>
          <a:latin typeface="Arial" charset="0"/>
          <a:ea typeface="ＭＳ Ｐゴシック" pitchFamily="1" charset="-128"/>
        </a:defRPr>
      </a:lvl4pPr>
      <a:lvl5pPr algn="l" rtl="0" fontAlgn="base">
        <a:spcBef>
          <a:spcPct val="0"/>
        </a:spcBef>
        <a:spcAft>
          <a:spcPct val="0"/>
        </a:spcAft>
        <a:defRPr b="1">
          <a:solidFill>
            <a:srgbClr val="000080"/>
          </a:solidFill>
          <a:latin typeface="Arial" charset="0"/>
          <a:ea typeface="ＭＳ Ｐゴシック" pitchFamily="1" charset="-128"/>
        </a:defRPr>
      </a:lvl5pPr>
      <a:lvl6pPr marL="457200" algn="l" rtl="0" fontAlgn="base">
        <a:spcBef>
          <a:spcPct val="0"/>
        </a:spcBef>
        <a:spcAft>
          <a:spcPct val="0"/>
        </a:spcAft>
        <a:defRPr b="1">
          <a:solidFill>
            <a:srgbClr val="000080"/>
          </a:solidFill>
          <a:latin typeface="Arial" charset="0"/>
          <a:ea typeface="ＭＳ Ｐゴシック" pitchFamily="1" charset="-128"/>
        </a:defRPr>
      </a:lvl6pPr>
      <a:lvl7pPr marL="914400" algn="l" rtl="0" fontAlgn="base">
        <a:spcBef>
          <a:spcPct val="0"/>
        </a:spcBef>
        <a:spcAft>
          <a:spcPct val="0"/>
        </a:spcAft>
        <a:defRPr b="1">
          <a:solidFill>
            <a:srgbClr val="000080"/>
          </a:solidFill>
          <a:latin typeface="Arial" charset="0"/>
          <a:ea typeface="ＭＳ Ｐゴシック" pitchFamily="1" charset="-128"/>
        </a:defRPr>
      </a:lvl7pPr>
      <a:lvl8pPr marL="1371600" algn="l" rtl="0" fontAlgn="base">
        <a:spcBef>
          <a:spcPct val="0"/>
        </a:spcBef>
        <a:spcAft>
          <a:spcPct val="0"/>
        </a:spcAft>
        <a:defRPr b="1">
          <a:solidFill>
            <a:srgbClr val="000080"/>
          </a:solidFill>
          <a:latin typeface="Arial" charset="0"/>
          <a:ea typeface="ＭＳ Ｐゴシック" pitchFamily="1" charset="-128"/>
        </a:defRPr>
      </a:lvl8pPr>
      <a:lvl9pPr marL="1828800" algn="l" rtl="0" fontAlgn="base">
        <a:spcBef>
          <a:spcPct val="0"/>
        </a:spcBef>
        <a:spcAft>
          <a:spcPct val="0"/>
        </a:spcAft>
        <a:defRPr b="1">
          <a:solidFill>
            <a:srgbClr val="000080"/>
          </a:solidFill>
          <a:latin typeface="Arial" charset="0"/>
          <a:ea typeface="ＭＳ Ｐゴシック" pitchFamily="1" charset="-128"/>
        </a:defRPr>
      </a:lvl9pPr>
    </p:titleStyle>
    <p:bodyStyle>
      <a:lvl1pPr algn="l" rtl="0" fontAlgn="base">
        <a:spcBef>
          <a:spcPct val="0"/>
        </a:spcBef>
        <a:spcAft>
          <a:spcPct val="50000"/>
        </a:spcAft>
        <a:tabLst>
          <a:tab pos="1255713" algn="l"/>
        </a:tabLst>
        <a:defRPr sz="3200" b="1">
          <a:solidFill>
            <a:srgbClr val="000080"/>
          </a:solidFill>
          <a:latin typeface="+mn-lt"/>
          <a:ea typeface="+mn-ea"/>
          <a:cs typeface="+mn-cs"/>
        </a:defRPr>
      </a:lvl1pPr>
      <a:lvl2pPr marL="114300" algn="l" rtl="0" fontAlgn="base">
        <a:lnSpc>
          <a:spcPct val="85000"/>
        </a:lnSpc>
        <a:spcBef>
          <a:spcPct val="0"/>
        </a:spcBef>
        <a:spcAft>
          <a:spcPct val="50000"/>
        </a:spcAft>
        <a:tabLst>
          <a:tab pos="1255713" algn="l"/>
        </a:tabLst>
        <a:defRPr sz="2800" b="1">
          <a:solidFill>
            <a:srgbClr val="006400"/>
          </a:solidFill>
          <a:latin typeface="+mn-lt"/>
          <a:ea typeface="+mn-ea"/>
        </a:defRPr>
      </a:lvl2pPr>
      <a:lvl3pPr marL="287338" indent="4763" algn="l" rtl="0" fontAlgn="base">
        <a:spcBef>
          <a:spcPct val="25000"/>
        </a:spcBef>
        <a:spcAft>
          <a:spcPct val="25000"/>
        </a:spcAft>
        <a:buFont typeface="Arial" charset="0"/>
        <a:tabLst>
          <a:tab pos="1255713" algn="l"/>
        </a:tabLst>
        <a:defRPr sz="2800">
          <a:solidFill>
            <a:schemeClr val="tx1"/>
          </a:solidFill>
          <a:latin typeface="+mn-lt"/>
          <a:ea typeface="+mn-ea"/>
        </a:defRPr>
      </a:lvl3pPr>
      <a:lvl4pPr marL="914400" indent="-231775" algn="l" rtl="0" fontAlgn="base">
        <a:spcBef>
          <a:spcPct val="25000"/>
        </a:spcBef>
        <a:spcAft>
          <a:spcPct val="25000"/>
        </a:spcAft>
        <a:buSzPct val="125000"/>
        <a:buChar char="•"/>
        <a:tabLst>
          <a:tab pos="1255713" algn="l"/>
        </a:tabLst>
        <a:defRPr sz="2800">
          <a:solidFill>
            <a:schemeClr val="tx1"/>
          </a:solidFill>
          <a:latin typeface="+mn-lt"/>
          <a:ea typeface="+mn-ea"/>
        </a:defRPr>
      </a:lvl4pPr>
      <a:lvl5pPr marL="1252538" indent="3175" algn="l" rtl="0" fontAlgn="base">
        <a:spcBef>
          <a:spcPct val="25000"/>
        </a:spcBef>
        <a:spcAft>
          <a:spcPct val="25000"/>
        </a:spcAft>
        <a:buSzPct val="125000"/>
        <a:buFont typeface="Wingdings" pitchFamily="1" charset="2"/>
        <a:tabLst>
          <a:tab pos="1255713" algn="l"/>
        </a:tabLst>
        <a:defRPr sz="2800">
          <a:solidFill>
            <a:schemeClr val="tx1"/>
          </a:solidFill>
          <a:latin typeface="+mn-lt"/>
          <a:ea typeface="+mn-ea"/>
        </a:defRPr>
      </a:lvl5pPr>
      <a:lvl6pPr marL="1709738" indent="3175" algn="l" rtl="0" fontAlgn="base">
        <a:spcBef>
          <a:spcPct val="25000"/>
        </a:spcBef>
        <a:spcAft>
          <a:spcPct val="25000"/>
        </a:spcAft>
        <a:buSzPct val="125000"/>
        <a:buFont typeface="Wingdings" pitchFamily="1" charset="2"/>
        <a:tabLst>
          <a:tab pos="1255713" algn="l"/>
        </a:tabLst>
        <a:defRPr sz="2800">
          <a:solidFill>
            <a:schemeClr val="tx1"/>
          </a:solidFill>
          <a:latin typeface="+mn-lt"/>
          <a:ea typeface="+mn-ea"/>
        </a:defRPr>
      </a:lvl6pPr>
      <a:lvl7pPr marL="2166938" indent="3175" algn="l" rtl="0" fontAlgn="base">
        <a:spcBef>
          <a:spcPct val="25000"/>
        </a:spcBef>
        <a:spcAft>
          <a:spcPct val="25000"/>
        </a:spcAft>
        <a:buSzPct val="125000"/>
        <a:buFont typeface="Wingdings" pitchFamily="1" charset="2"/>
        <a:tabLst>
          <a:tab pos="1255713" algn="l"/>
        </a:tabLst>
        <a:defRPr sz="2800">
          <a:solidFill>
            <a:schemeClr val="tx1"/>
          </a:solidFill>
          <a:latin typeface="+mn-lt"/>
          <a:ea typeface="+mn-ea"/>
        </a:defRPr>
      </a:lvl7pPr>
      <a:lvl8pPr marL="2624138" indent="3175" algn="l" rtl="0" fontAlgn="base">
        <a:spcBef>
          <a:spcPct val="25000"/>
        </a:spcBef>
        <a:spcAft>
          <a:spcPct val="25000"/>
        </a:spcAft>
        <a:buSzPct val="125000"/>
        <a:buFont typeface="Wingdings" pitchFamily="1" charset="2"/>
        <a:tabLst>
          <a:tab pos="1255713" algn="l"/>
        </a:tabLst>
        <a:defRPr sz="2800">
          <a:solidFill>
            <a:schemeClr val="tx1"/>
          </a:solidFill>
          <a:latin typeface="+mn-lt"/>
          <a:ea typeface="+mn-ea"/>
        </a:defRPr>
      </a:lvl8pPr>
      <a:lvl9pPr marL="3081338" indent="3175" algn="l" rtl="0" fontAlgn="base">
        <a:spcBef>
          <a:spcPct val="25000"/>
        </a:spcBef>
        <a:spcAft>
          <a:spcPct val="25000"/>
        </a:spcAft>
        <a:buSzPct val="125000"/>
        <a:buFont typeface="Wingdings" pitchFamily="1" charset="2"/>
        <a:tabLst>
          <a:tab pos="1255713" algn="l"/>
        </a:tabLs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85730" name="Picture 2" descr="outine copy"/>
          <p:cNvPicPr>
            <a:picLocks noChangeAspect="1" noChangeArrowheads="1"/>
          </p:cNvPicPr>
          <p:nvPr/>
        </p:nvPicPr>
        <p:blipFill>
          <a:blip r:embed="rId13"/>
          <a:srcRect/>
          <a:stretch>
            <a:fillRect/>
          </a:stretch>
        </p:blipFill>
        <p:spPr bwMode="auto">
          <a:xfrm>
            <a:off x="0" y="14288"/>
            <a:ext cx="9144000" cy="6858000"/>
          </a:xfrm>
          <a:prstGeom prst="rect">
            <a:avLst/>
          </a:prstGeom>
          <a:noFill/>
        </p:spPr>
      </p:pic>
      <p:sp>
        <p:nvSpPr>
          <p:cNvPr id="585732" name="Rectangle 4"/>
          <p:cNvSpPr>
            <a:spLocks noGrp="1" noChangeArrowheads="1"/>
          </p:cNvSpPr>
          <p:nvPr>
            <p:ph type="title"/>
          </p:nvPr>
        </p:nvSpPr>
        <p:spPr bwMode="auto">
          <a:xfrm>
            <a:off x="4627563" y="0"/>
            <a:ext cx="4076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85733" name="Rectangle 5"/>
          <p:cNvSpPr>
            <a:spLocks noGrp="1" noChangeArrowheads="1"/>
          </p:cNvSpPr>
          <p:nvPr>
            <p:ph type="body" idx="1"/>
          </p:nvPr>
        </p:nvSpPr>
        <p:spPr bwMode="auto">
          <a:xfrm>
            <a:off x="273050" y="1095375"/>
            <a:ext cx="8642350" cy="4848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5734" name="Rectangle 6"/>
          <p:cNvSpPr>
            <a:spLocks noGrp="1" noChangeArrowheads="1"/>
          </p:cNvSpPr>
          <p:nvPr>
            <p:ph type="dt" sz="half" idx="2"/>
          </p:nvPr>
        </p:nvSpPr>
        <p:spPr bwMode="auto">
          <a:xfrm>
            <a:off x="914400" y="62785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585735" name="Rectangle 7"/>
          <p:cNvSpPr>
            <a:spLocks noGrp="1" noChangeArrowheads="1"/>
          </p:cNvSpPr>
          <p:nvPr>
            <p:ph type="ftr" sz="quarter" idx="3"/>
          </p:nvPr>
        </p:nvSpPr>
        <p:spPr bwMode="auto">
          <a:xfrm>
            <a:off x="2859088" y="65786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585736" name="Rectangle 8"/>
          <p:cNvSpPr>
            <a:spLocks noGrp="1" noChangeArrowheads="1"/>
          </p:cNvSpPr>
          <p:nvPr>
            <p:ph type="sldNum" sz="quarter" idx="4"/>
          </p:nvPr>
        </p:nvSpPr>
        <p:spPr bwMode="auto">
          <a:xfrm>
            <a:off x="5994400" y="61880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585737" name="Rectangle 9"/>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b="0">
              <a:solidFill>
                <a:schemeClr val="tx1"/>
              </a:solidFill>
              <a:effectLst/>
              <a:ea typeface="ＭＳ Ｐゴシック" pitchFamily="1" charset="-128"/>
            </a:endParaRPr>
          </a:p>
        </p:txBody>
      </p:sp>
      <p:sp>
        <p:nvSpPr>
          <p:cNvPr id="585738"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 charset="-128"/>
            </a:endParaRPr>
          </a:p>
        </p:txBody>
      </p:sp>
      <p:sp>
        <p:nvSpPr>
          <p:cNvPr id="585739"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 charset="-128"/>
            </a:endParaRPr>
          </a:p>
        </p:txBody>
      </p:sp>
      <p:sp>
        <p:nvSpPr>
          <p:cNvPr id="585743" name="Rectangle 15"/>
          <p:cNvSpPr>
            <a:spLocks noChangeArrowheads="1"/>
          </p:cNvSpPr>
          <p:nvPr/>
        </p:nvSpPr>
        <p:spPr bwMode="auto">
          <a:xfrm>
            <a:off x="1776413" y="0"/>
            <a:ext cx="2457450" cy="366713"/>
          </a:xfrm>
          <a:prstGeom prst="rect">
            <a:avLst/>
          </a:prstGeom>
          <a:noFill/>
          <a:ln w="9525">
            <a:noFill/>
            <a:miter lim="800000"/>
            <a:headEnd/>
            <a:tailEnd/>
          </a:ln>
          <a:effectLst/>
        </p:spPr>
        <p:txBody>
          <a:bodyPr wrap="none">
            <a:spAutoFit/>
          </a:bodyPr>
          <a:lstStyle/>
          <a:p>
            <a:r>
              <a:rPr lang="en-US" sz="1800">
                <a:solidFill>
                  <a:srgbClr val="FF0000"/>
                </a:solidFill>
                <a:effectLst/>
              </a:rPr>
              <a:t>1-1 What Is Science?</a:t>
            </a:r>
          </a:p>
        </p:txBody>
      </p:sp>
      <p:pic>
        <p:nvPicPr>
          <p:cNvPr id="585744" name="Picture 16" descr="arrow"/>
          <p:cNvPicPr>
            <a:picLocks noChangeAspect="1" noChangeArrowheads="1"/>
          </p:cNvPicPr>
          <p:nvPr/>
        </p:nvPicPr>
        <p:blipFill>
          <a:blip r:embed="rId14"/>
          <a:srcRect/>
          <a:stretch>
            <a:fillRect/>
          </a:stretch>
        </p:blipFill>
        <p:spPr bwMode="auto">
          <a:xfrm>
            <a:off x="4230688" y="101600"/>
            <a:ext cx="317500" cy="190500"/>
          </a:xfrm>
          <a:prstGeom prst="rect">
            <a:avLst/>
          </a:prstGeom>
          <a:noFill/>
          <a:ln w="9525">
            <a:noFill/>
            <a:miter lim="800000"/>
            <a:headEnd/>
            <a:tailEnd/>
          </a:ln>
        </p:spPr>
      </p:pic>
      <p:pic>
        <p:nvPicPr>
          <p:cNvPr id="585745" name="Picture 17" descr="logo_ph"/>
          <p:cNvPicPr>
            <a:picLocks noChangeAspect="1" noChangeArrowheads="1"/>
          </p:cNvPicPr>
          <p:nvPr/>
        </p:nvPicPr>
        <p:blipFill>
          <a:blip r:embed="rId15"/>
          <a:srcRect/>
          <a:stretch>
            <a:fillRect/>
          </a:stretch>
        </p:blipFill>
        <p:spPr bwMode="auto">
          <a:xfrm>
            <a:off x="161925" y="6267450"/>
            <a:ext cx="588963" cy="446088"/>
          </a:xfrm>
          <a:prstGeom prst="rect">
            <a:avLst/>
          </a:prstGeom>
          <a:noFill/>
        </p:spPr>
      </p:pic>
      <p:sp>
        <p:nvSpPr>
          <p:cNvPr id="585746" name="Rectangle 18"/>
          <p:cNvSpPr>
            <a:spLocks noChangeArrowheads="1"/>
          </p:cNvSpPr>
          <p:nvPr userDrawn="1"/>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 charset="-128"/>
              </a:rPr>
              <a:t>Slide </a:t>
            </a:r>
          </a:p>
          <a:p>
            <a:pPr algn="r"/>
            <a:fld id="{1CC91869-EDCA-4358-AF46-851D297F350F}" type="slidenum">
              <a:rPr lang="en-US" sz="1200">
                <a:effectLst/>
                <a:ea typeface="ＭＳ Ｐゴシック" pitchFamily="1" charset="-128"/>
              </a:rPr>
              <a:pPr algn="r"/>
              <a:t>‹#›</a:t>
            </a:fld>
            <a:r>
              <a:rPr lang="en-US" sz="1200">
                <a:effectLst/>
                <a:ea typeface="ＭＳ Ｐゴシック" pitchFamily="1" charset="-128"/>
              </a:rPr>
              <a:t> of 21</a:t>
            </a:r>
            <a:endParaRPr lang="en-US" sz="1400">
              <a:effectLst/>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hf sldNum="0" hdr="0" dt="0"/>
  <p:txStyles>
    <p:titleStyle>
      <a:lvl1pPr algn="l" rtl="0" fontAlgn="base">
        <a:spcBef>
          <a:spcPct val="0"/>
        </a:spcBef>
        <a:spcAft>
          <a:spcPct val="0"/>
        </a:spcAft>
        <a:defRPr b="1">
          <a:solidFill>
            <a:srgbClr val="000080"/>
          </a:solidFill>
          <a:latin typeface="+mj-lt"/>
          <a:ea typeface="+mj-ea"/>
          <a:cs typeface="+mj-cs"/>
        </a:defRPr>
      </a:lvl1pPr>
      <a:lvl2pPr algn="l" rtl="0" fontAlgn="base">
        <a:spcBef>
          <a:spcPct val="0"/>
        </a:spcBef>
        <a:spcAft>
          <a:spcPct val="0"/>
        </a:spcAft>
        <a:defRPr b="1">
          <a:solidFill>
            <a:srgbClr val="000080"/>
          </a:solidFill>
          <a:latin typeface="Arial" charset="0"/>
          <a:ea typeface="ＭＳ Ｐゴシック" pitchFamily="1" charset="-128"/>
        </a:defRPr>
      </a:lvl2pPr>
      <a:lvl3pPr algn="l" rtl="0" fontAlgn="base">
        <a:spcBef>
          <a:spcPct val="0"/>
        </a:spcBef>
        <a:spcAft>
          <a:spcPct val="0"/>
        </a:spcAft>
        <a:defRPr b="1">
          <a:solidFill>
            <a:srgbClr val="000080"/>
          </a:solidFill>
          <a:latin typeface="Arial" charset="0"/>
          <a:ea typeface="ＭＳ Ｐゴシック" pitchFamily="1" charset="-128"/>
        </a:defRPr>
      </a:lvl3pPr>
      <a:lvl4pPr algn="l" rtl="0" fontAlgn="base">
        <a:spcBef>
          <a:spcPct val="0"/>
        </a:spcBef>
        <a:spcAft>
          <a:spcPct val="0"/>
        </a:spcAft>
        <a:defRPr b="1">
          <a:solidFill>
            <a:srgbClr val="000080"/>
          </a:solidFill>
          <a:latin typeface="Arial" charset="0"/>
          <a:ea typeface="ＭＳ Ｐゴシック" pitchFamily="1" charset="-128"/>
        </a:defRPr>
      </a:lvl4pPr>
      <a:lvl5pPr algn="l" rtl="0" fontAlgn="base">
        <a:spcBef>
          <a:spcPct val="0"/>
        </a:spcBef>
        <a:spcAft>
          <a:spcPct val="0"/>
        </a:spcAft>
        <a:defRPr b="1">
          <a:solidFill>
            <a:srgbClr val="000080"/>
          </a:solidFill>
          <a:latin typeface="Arial" charset="0"/>
          <a:ea typeface="ＭＳ Ｐゴシック" pitchFamily="1" charset="-128"/>
        </a:defRPr>
      </a:lvl5pPr>
      <a:lvl6pPr marL="457200" algn="l" rtl="0" fontAlgn="base">
        <a:spcBef>
          <a:spcPct val="0"/>
        </a:spcBef>
        <a:spcAft>
          <a:spcPct val="0"/>
        </a:spcAft>
        <a:defRPr b="1">
          <a:solidFill>
            <a:srgbClr val="000080"/>
          </a:solidFill>
          <a:latin typeface="Arial" charset="0"/>
          <a:ea typeface="ＭＳ Ｐゴシック" pitchFamily="1" charset="-128"/>
        </a:defRPr>
      </a:lvl6pPr>
      <a:lvl7pPr marL="914400" algn="l" rtl="0" fontAlgn="base">
        <a:spcBef>
          <a:spcPct val="0"/>
        </a:spcBef>
        <a:spcAft>
          <a:spcPct val="0"/>
        </a:spcAft>
        <a:defRPr b="1">
          <a:solidFill>
            <a:srgbClr val="000080"/>
          </a:solidFill>
          <a:latin typeface="Arial" charset="0"/>
          <a:ea typeface="ＭＳ Ｐゴシック" pitchFamily="1" charset="-128"/>
        </a:defRPr>
      </a:lvl7pPr>
      <a:lvl8pPr marL="1371600" algn="l" rtl="0" fontAlgn="base">
        <a:spcBef>
          <a:spcPct val="0"/>
        </a:spcBef>
        <a:spcAft>
          <a:spcPct val="0"/>
        </a:spcAft>
        <a:defRPr b="1">
          <a:solidFill>
            <a:srgbClr val="000080"/>
          </a:solidFill>
          <a:latin typeface="Arial" charset="0"/>
          <a:ea typeface="ＭＳ Ｐゴシック" pitchFamily="1" charset="-128"/>
        </a:defRPr>
      </a:lvl8pPr>
      <a:lvl9pPr marL="1828800" algn="l" rtl="0" fontAlgn="base">
        <a:spcBef>
          <a:spcPct val="0"/>
        </a:spcBef>
        <a:spcAft>
          <a:spcPct val="0"/>
        </a:spcAft>
        <a:defRPr b="1">
          <a:solidFill>
            <a:srgbClr val="000080"/>
          </a:solidFill>
          <a:latin typeface="Arial" charset="0"/>
          <a:ea typeface="ＭＳ Ｐゴシック" pitchFamily="1" charset="-128"/>
        </a:defRPr>
      </a:lvl9pPr>
    </p:titleStyle>
    <p:bodyStyle>
      <a:lvl1pPr algn="l" rtl="0" fontAlgn="base">
        <a:spcBef>
          <a:spcPct val="0"/>
        </a:spcBef>
        <a:spcAft>
          <a:spcPct val="50000"/>
        </a:spcAft>
        <a:defRPr sz="2800">
          <a:solidFill>
            <a:schemeClr val="tx1"/>
          </a:solidFill>
          <a:latin typeface="+mn-lt"/>
          <a:ea typeface="+mn-ea"/>
          <a:cs typeface="+mn-cs"/>
        </a:defRPr>
      </a:lvl1pPr>
      <a:lvl2pPr marL="114300" algn="l" rtl="0" fontAlgn="base">
        <a:lnSpc>
          <a:spcPct val="85000"/>
        </a:lnSpc>
        <a:spcBef>
          <a:spcPct val="0"/>
        </a:spcBef>
        <a:spcAft>
          <a:spcPct val="50000"/>
        </a:spcAft>
        <a:defRPr sz="2800">
          <a:solidFill>
            <a:schemeClr val="tx1"/>
          </a:solidFill>
          <a:latin typeface="+mn-lt"/>
          <a:ea typeface="+mn-ea"/>
        </a:defRPr>
      </a:lvl2pPr>
      <a:lvl3pPr marL="577850" indent="-236538" algn="l" rtl="0" fontAlgn="base">
        <a:spcBef>
          <a:spcPct val="35000"/>
        </a:spcBef>
        <a:spcAft>
          <a:spcPct val="25000"/>
        </a:spcAft>
        <a:buSzPct val="125000"/>
        <a:buChar char="•"/>
        <a:defRPr sz="2800">
          <a:solidFill>
            <a:schemeClr val="tx1"/>
          </a:solidFill>
          <a:latin typeface="+mn-lt"/>
          <a:ea typeface="+mn-ea"/>
        </a:defRPr>
      </a:lvl3pPr>
      <a:lvl4pPr marL="923925" indent="-231775" algn="l" rtl="0" fontAlgn="base">
        <a:spcBef>
          <a:spcPct val="35000"/>
        </a:spcBef>
        <a:spcAft>
          <a:spcPct val="25000"/>
        </a:spcAft>
        <a:buSzPct val="125000"/>
        <a:buChar char="•"/>
        <a:defRPr sz="2800">
          <a:solidFill>
            <a:schemeClr val="tx1"/>
          </a:solidFill>
          <a:latin typeface="+mn-lt"/>
          <a:ea typeface="+mn-ea"/>
        </a:defRPr>
      </a:lvl4pPr>
      <a:lvl5pPr marL="1089025" indent="3175" algn="l" rtl="0" fontAlgn="base">
        <a:spcBef>
          <a:spcPct val="35000"/>
        </a:spcBef>
        <a:spcAft>
          <a:spcPct val="25000"/>
        </a:spcAft>
        <a:buSzPct val="125000"/>
        <a:buFont typeface="Wingdings" pitchFamily="1" charset="2"/>
        <a:defRPr sz="2400">
          <a:solidFill>
            <a:schemeClr val="tx1"/>
          </a:solidFill>
          <a:latin typeface="+mn-lt"/>
          <a:ea typeface="+mn-ea"/>
        </a:defRPr>
      </a:lvl5pPr>
      <a:lvl6pPr marL="1546225" indent="3175" algn="l" rtl="0" fontAlgn="base">
        <a:spcBef>
          <a:spcPct val="35000"/>
        </a:spcBef>
        <a:spcAft>
          <a:spcPct val="25000"/>
        </a:spcAft>
        <a:buSzPct val="125000"/>
        <a:buFont typeface="Wingdings" pitchFamily="1" charset="2"/>
        <a:defRPr sz="2400">
          <a:solidFill>
            <a:schemeClr val="tx1"/>
          </a:solidFill>
          <a:latin typeface="+mn-lt"/>
          <a:ea typeface="+mn-ea"/>
        </a:defRPr>
      </a:lvl6pPr>
      <a:lvl7pPr marL="2003425" indent="3175" algn="l" rtl="0" fontAlgn="base">
        <a:spcBef>
          <a:spcPct val="35000"/>
        </a:spcBef>
        <a:spcAft>
          <a:spcPct val="25000"/>
        </a:spcAft>
        <a:buSzPct val="125000"/>
        <a:buFont typeface="Wingdings" pitchFamily="1" charset="2"/>
        <a:defRPr sz="2400">
          <a:solidFill>
            <a:schemeClr val="tx1"/>
          </a:solidFill>
          <a:latin typeface="+mn-lt"/>
          <a:ea typeface="+mn-ea"/>
        </a:defRPr>
      </a:lvl7pPr>
      <a:lvl8pPr marL="2460625" indent="3175" algn="l" rtl="0" fontAlgn="base">
        <a:spcBef>
          <a:spcPct val="35000"/>
        </a:spcBef>
        <a:spcAft>
          <a:spcPct val="25000"/>
        </a:spcAft>
        <a:buSzPct val="125000"/>
        <a:buFont typeface="Wingdings" pitchFamily="1" charset="2"/>
        <a:defRPr sz="2400">
          <a:solidFill>
            <a:schemeClr val="tx1"/>
          </a:solidFill>
          <a:latin typeface="+mn-lt"/>
          <a:ea typeface="+mn-ea"/>
        </a:defRPr>
      </a:lvl8pPr>
      <a:lvl9pPr marL="2917825" indent="3175" algn="l" rtl="0" fontAlgn="base">
        <a:spcBef>
          <a:spcPct val="35000"/>
        </a:spcBef>
        <a:spcAft>
          <a:spcPct val="25000"/>
        </a:spcAft>
        <a:buSzPct val="125000"/>
        <a:buFont typeface="Wingdings" pitchFamily="1" charset="2"/>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7650" name="Group 2"/>
          <p:cNvGrpSpPr>
            <a:grpSpLocks/>
          </p:cNvGrpSpPr>
          <p:nvPr/>
        </p:nvGrpSpPr>
        <p:grpSpPr bwMode="auto">
          <a:xfrm>
            <a:off x="228600" y="228600"/>
            <a:ext cx="8686800" cy="5943600"/>
            <a:chOff x="144" y="144"/>
            <a:chExt cx="5472" cy="3744"/>
          </a:xfrm>
        </p:grpSpPr>
        <p:sp>
          <p:nvSpPr>
            <p:cNvPr id="667651"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endParaRPr lang="en-US" sz="2400" b="0">
                <a:solidFill>
                  <a:schemeClr val="tx1"/>
                </a:solidFill>
                <a:effectLst/>
                <a:latin typeface="Times New Roman" pitchFamily="1" charset="0"/>
                <a:ea typeface="ＭＳ Ｐゴシック" pitchFamily="1" charset="-128"/>
              </a:endParaRPr>
            </a:p>
          </p:txBody>
        </p:sp>
        <p:sp>
          <p:nvSpPr>
            <p:cNvPr id="667652"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endParaRPr lang="en-US" sz="2400" b="0">
                <a:solidFill>
                  <a:schemeClr val="tx1"/>
                </a:solidFill>
                <a:effectLst/>
                <a:latin typeface="Times New Roman" pitchFamily="1" charset="0"/>
                <a:ea typeface="ＭＳ Ｐゴシック" pitchFamily="1" charset="-128"/>
              </a:endParaRPr>
            </a:p>
          </p:txBody>
        </p:sp>
        <p:sp>
          <p:nvSpPr>
            <p:cNvPr id="667653"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endParaRPr lang="en-CA"/>
            </a:p>
          </p:txBody>
        </p:sp>
      </p:grpSp>
      <p:sp>
        <p:nvSpPr>
          <p:cNvPr id="667654"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67655"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7656"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b="0">
                <a:solidFill>
                  <a:schemeClr val="tx1"/>
                </a:solidFill>
                <a:effectLst/>
                <a:ea typeface="ＭＳ Ｐゴシック" pitchFamily="1" charset="-128"/>
              </a:defRPr>
            </a:lvl1pPr>
          </a:lstStyle>
          <a:p>
            <a:endParaRPr lang="en-US"/>
          </a:p>
        </p:txBody>
      </p:sp>
      <p:sp>
        <p:nvSpPr>
          <p:cNvPr id="667657"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b="0">
                <a:solidFill>
                  <a:schemeClr val="tx1"/>
                </a:solidFill>
                <a:effectLst/>
                <a:ea typeface="ＭＳ Ｐゴシック" pitchFamily="1" charset="-128"/>
              </a:defRPr>
            </a:lvl1pPr>
          </a:lstStyle>
          <a:p>
            <a:endParaRPr lang="en-US"/>
          </a:p>
        </p:txBody>
      </p:sp>
      <p:sp>
        <p:nvSpPr>
          <p:cNvPr id="667658"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b="0">
                <a:solidFill>
                  <a:schemeClr val="tx1"/>
                </a:solidFill>
                <a:effectLst/>
                <a:ea typeface="ＭＳ Ｐゴシック" pitchFamily="1" charset="-128"/>
              </a:defRPr>
            </a:lvl1pPr>
          </a:lstStyle>
          <a:p>
            <a:fld id="{22496CFE-DED4-4CB5-8566-ABFD8458D2B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9"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itchFamily="1" charset="0"/>
        </a:defRPr>
      </a:lvl2pPr>
      <a:lvl3pPr algn="l" rtl="0" fontAlgn="base">
        <a:lnSpc>
          <a:spcPct val="80000"/>
        </a:lnSpc>
        <a:spcBef>
          <a:spcPct val="0"/>
        </a:spcBef>
        <a:spcAft>
          <a:spcPct val="0"/>
        </a:spcAft>
        <a:defRPr sz="4400">
          <a:solidFill>
            <a:schemeClr val="tx2"/>
          </a:solidFill>
          <a:latin typeface="Times New Roman" pitchFamily="1" charset="0"/>
        </a:defRPr>
      </a:lvl3pPr>
      <a:lvl4pPr algn="l" rtl="0" fontAlgn="base">
        <a:lnSpc>
          <a:spcPct val="80000"/>
        </a:lnSpc>
        <a:spcBef>
          <a:spcPct val="0"/>
        </a:spcBef>
        <a:spcAft>
          <a:spcPct val="0"/>
        </a:spcAft>
        <a:defRPr sz="4400">
          <a:solidFill>
            <a:schemeClr val="tx2"/>
          </a:solidFill>
          <a:latin typeface="Times New Roman" pitchFamily="1" charset="0"/>
        </a:defRPr>
      </a:lvl4pPr>
      <a:lvl5pPr algn="l" rtl="0" fontAlgn="base">
        <a:lnSpc>
          <a:spcPct val="80000"/>
        </a:lnSpc>
        <a:spcBef>
          <a:spcPct val="0"/>
        </a:spcBef>
        <a:spcAft>
          <a:spcPct val="0"/>
        </a:spcAft>
        <a:defRPr sz="4400">
          <a:solidFill>
            <a:schemeClr val="tx2"/>
          </a:solidFill>
          <a:latin typeface="Times New Roman" pitchFamily="1" charset="0"/>
        </a:defRPr>
      </a:lvl5pPr>
      <a:lvl6pPr marL="457200" algn="l" rtl="0" fontAlgn="base">
        <a:lnSpc>
          <a:spcPct val="80000"/>
        </a:lnSpc>
        <a:spcBef>
          <a:spcPct val="0"/>
        </a:spcBef>
        <a:spcAft>
          <a:spcPct val="0"/>
        </a:spcAft>
        <a:defRPr sz="4400">
          <a:solidFill>
            <a:schemeClr val="tx2"/>
          </a:solidFill>
          <a:latin typeface="Times New Roman" pitchFamily="1" charset="0"/>
        </a:defRPr>
      </a:lvl6pPr>
      <a:lvl7pPr marL="914400" algn="l" rtl="0" fontAlgn="base">
        <a:lnSpc>
          <a:spcPct val="80000"/>
        </a:lnSpc>
        <a:spcBef>
          <a:spcPct val="0"/>
        </a:spcBef>
        <a:spcAft>
          <a:spcPct val="0"/>
        </a:spcAft>
        <a:defRPr sz="4400">
          <a:solidFill>
            <a:schemeClr val="tx2"/>
          </a:solidFill>
          <a:latin typeface="Times New Roman" pitchFamily="1" charset="0"/>
        </a:defRPr>
      </a:lvl7pPr>
      <a:lvl8pPr marL="1371600" algn="l" rtl="0" fontAlgn="base">
        <a:lnSpc>
          <a:spcPct val="80000"/>
        </a:lnSpc>
        <a:spcBef>
          <a:spcPct val="0"/>
        </a:spcBef>
        <a:spcAft>
          <a:spcPct val="0"/>
        </a:spcAft>
        <a:defRPr sz="4400">
          <a:solidFill>
            <a:schemeClr val="tx2"/>
          </a:solidFill>
          <a:latin typeface="Times New Roman" pitchFamily="1" charset="0"/>
        </a:defRPr>
      </a:lvl8pPr>
      <a:lvl9pPr marL="1828800" algn="l" rtl="0" fontAlgn="base">
        <a:lnSpc>
          <a:spcPct val="80000"/>
        </a:lnSpc>
        <a:spcBef>
          <a:spcPct val="0"/>
        </a:spcBef>
        <a:spcAft>
          <a:spcPct val="0"/>
        </a:spcAft>
        <a:defRPr sz="4400">
          <a:solidFill>
            <a:schemeClr val="tx2"/>
          </a:solidFill>
          <a:latin typeface="Times New Roman" pitchFamily="1" charset="0"/>
        </a:defRPr>
      </a:lvl9pPr>
    </p:titleStyle>
    <p:bodyStyle>
      <a:lvl1pPr marL="342900" indent="-342900" algn="l" rtl="0" fontAlgn="base">
        <a:spcBef>
          <a:spcPct val="20000"/>
        </a:spcBef>
        <a:spcAft>
          <a:spcPct val="0"/>
        </a:spcAft>
        <a:buClr>
          <a:schemeClr val="accent2"/>
        </a:buClr>
        <a:buSzPct val="75000"/>
        <a:buFont typeface="Wingdings" pitchFamily="1"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1"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1"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1"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1"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1"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1"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1"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1"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87170" name="Picture 2" descr="bio section open3"/>
          <p:cNvPicPr>
            <a:picLocks noChangeAspect="1" noChangeArrowheads="1"/>
          </p:cNvPicPr>
          <p:nvPr/>
        </p:nvPicPr>
        <p:blipFill>
          <a:blip r:embed="rId13"/>
          <a:srcRect/>
          <a:stretch>
            <a:fillRect/>
          </a:stretch>
        </p:blipFill>
        <p:spPr bwMode="auto">
          <a:xfrm>
            <a:off x="0" y="0"/>
            <a:ext cx="9182100" cy="6883400"/>
          </a:xfrm>
          <a:prstGeom prst="rect">
            <a:avLst/>
          </a:prstGeom>
          <a:noFill/>
        </p:spPr>
      </p:pic>
      <p:sp>
        <p:nvSpPr>
          <p:cNvPr id="1287171" name="Rectangle 3"/>
          <p:cNvSpPr>
            <a:spLocks noChangeArrowheads="1"/>
          </p:cNvSpPr>
          <p:nvPr/>
        </p:nvSpPr>
        <p:spPr bwMode="auto">
          <a:xfrm>
            <a:off x="-14288" y="20638"/>
            <a:ext cx="3840163" cy="1952625"/>
          </a:xfrm>
          <a:prstGeom prst="rect">
            <a:avLst/>
          </a:prstGeom>
          <a:solidFill>
            <a:schemeClr val="bg1"/>
          </a:solidFill>
          <a:ln w="9525">
            <a:noFill/>
            <a:miter lim="800000"/>
            <a:headEnd/>
            <a:tailEnd/>
          </a:ln>
          <a:effectLst/>
        </p:spPr>
        <p:txBody>
          <a:bodyPr wrap="none" anchor="ctr"/>
          <a:lstStyle/>
          <a:p>
            <a:endParaRPr lang="en-CA"/>
          </a:p>
        </p:txBody>
      </p:sp>
      <p:sp>
        <p:nvSpPr>
          <p:cNvPr id="1287172" name="Rectangle 4"/>
          <p:cNvSpPr>
            <a:spLocks noGrp="1" noChangeArrowheads="1"/>
          </p:cNvSpPr>
          <p:nvPr>
            <p:ph type="body" idx="1"/>
          </p:nvPr>
        </p:nvSpPr>
        <p:spPr bwMode="auto">
          <a:xfrm>
            <a:off x="273050" y="1095375"/>
            <a:ext cx="8502650" cy="431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8717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287174" name="Rectangle 6"/>
          <p:cNvSpPr>
            <a:spLocks noGrp="1" noChangeArrowheads="1"/>
          </p:cNvSpPr>
          <p:nvPr>
            <p:ph type="ftr" sz="quarter" idx="3"/>
          </p:nvPr>
        </p:nvSpPr>
        <p:spPr bwMode="auto">
          <a:xfrm>
            <a:off x="3124200" y="66294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287175" name="Rectangle 7"/>
          <p:cNvSpPr>
            <a:spLocks noGrp="1" noChangeArrowheads="1"/>
          </p:cNvSpPr>
          <p:nvPr>
            <p:ph type="sldNum" sz="quarter" idx="4"/>
          </p:nvPr>
        </p:nvSpPr>
        <p:spPr bwMode="auto">
          <a:xfrm>
            <a:off x="6791325" y="618331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287176"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pPr>
            <a:endParaRPr lang="en-US" sz="3200">
              <a:solidFill>
                <a:srgbClr val="000080"/>
              </a:solidFill>
              <a:effectLst/>
              <a:ea typeface="ＭＳ Ｐゴシック" pitchFamily="1" charset="-128"/>
            </a:endParaRPr>
          </a:p>
        </p:txBody>
      </p:sp>
      <p:pic>
        <p:nvPicPr>
          <p:cNvPr id="1287177" name="Picture 9" descr="logo_ph"/>
          <p:cNvPicPr>
            <a:picLocks noChangeAspect="1" noChangeArrowheads="1"/>
          </p:cNvPicPr>
          <p:nvPr/>
        </p:nvPicPr>
        <p:blipFill>
          <a:blip r:embed="rId14"/>
          <a:srcRect/>
          <a:stretch>
            <a:fillRect/>
          </a:stretch>
        </p:blipFill>
        <p:spPr bwMode="auto">
          <a:xfrm>
            <a:off x="161925" y="6267450"/>
            <a:ext cx="588963" cy="446088"/>
          </a:xfrm>
          <a:prstGeom prst="rect">
            <a:avLst/>
          </a:prstGeom>
          <a:noFill/>
        </p:spPr>
      </p:pic>
      <p:sp>
        <p:nvSpPr>
          <p:cNvPr id="1287178"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 charset="-128"/>
            </a:endParaRPr>
          </a:p>
        </p:txBody>
      </p:sp>
      <p:sp>
        <p:nvSpPr>
          <p:cNvPr id="1287179"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 charset="-128"/>
            </a:endParaRPr>
          </a:p>
        </p:txBody>
      </p:sp>
      <p:sp>
        <p:nvSpPr>
          <p:cNvPr id="1287180" name="Rectangle 12"/>
          <p:cNvSpPr>
            <a:spLocks noChangeArrowheads="1"/>
          </p:cNvSpPr>
          <p:nvPr/>
        </p:nvSpPr>
        <p:spPr bwMode="auto">
          <a:xfrm>
            <a:off x="0" y="0"/>
            <a:ext cx="9158288" cy="333375"/>
          </a:xfrm>
          <a:prstGeom prst="rect">
            <a:avLst/>
          </a:prstGeom>
          <a:solidFill>
            <a:srgbClr val="2C2C94"/>
          </a:solidFill>
          <a:ln w="9525">
            <a:noFill/>
            <a:miter lim="800000"/>
            <a:headEnd/>
            <a:tailEnd/>
          </a:ln>
          <a:effectLst/>
        </p:spPr>
        <p:txBody>
          <a:bodyPr wrap="none" anchor="ctr"/>
          <a:lstStyle/>
          <a:p>
            <a:pPr algn="ctr"/>
            <a:endParaRPr lang="en-US" sz="1800" b="0">
              <a:solidFill>
                <a:schemeClr val="tx1"/>
              </a:solidFill>
              <a:effectLst/>
            </a:endParaRPr>
          </a:p>
        </p:txBody>
      </p:sp>
      <p:sp>
        <p:nvSpPr>
          <p:cNvPr id="1287181" name="Rectangle 13">
            <a:hlinkClick r:id="" action="ppaction://hlinkshowjump?jump=endshow"/>
          </p:cNvPr>
          <p:cNvSpPr>
            <a:spLocks noChangeArrowheads="1"/>
          </p:cNvSpPr>
          <p:nvPr/>
        </p:nvSpPr>
        <p:spPr bwMode="auto">
          <a:xfrm>
            <a:off x="8053388" y="6346825"/>
            <a:ext cx="1147762" cy="549275"/>
          </a:xfrm>
          <a:prstGeom prst="rect">
            <a:avLst/>
          </a:prstGeom>
          <a:solidFill>
            <a:srgbClr val="FFFF00">
              <a:alpha val="0"/>
            </a:srgbClr>
          </a:solidFill>
          <a:ln w="9525">
            <a:noFill/>
            <a:miter lim="800000"/>
            <a:headEnd/>
            <a:tailEnd/>
          </a:ln>
          <a:effectLst/>
        </p:spPr>
        <p:txBody>
          <a:bodyPr wrap="none" anchor="ctr"/>
          <a:lstStyle/>
          <a:p>
            <a:endParaRPr lang="en-CA"/>
          </a:p>
        </p:txBody>
      </p:sp>
      <p:pic>
        <p:nvPicPr>
          <p:cNvPr id="1287185" name="Picture 17" descr="section quizr">
            <a:hlinkClick r:id="" action="ppaction://hlinkshowjump?jump=nextslide"/>
          </p:cNvPr>
          <p:cNvPicPr>
            <a:picLocks noChangeAspect="1" noChangeArrowheads="1"/>
          </p:cNvPicPr>
          <p:nvPr/>
        </p:nvPicPr>
        <p:blipFill>
          <a:blip r:embed="rId15"/>
          <a:srcRect/>
          <a:stretch>
            <a:fillRect/>
          </a:stretch>
        </p:blipFill>
        <p:spPr bwMode="auto">
          <a:xfrm>
            <a:off x="1028700" y="2919413"/>
            <a:ext cx="2757488" cy="596900"/>
          </a:xfrm>
          <a:prstGeom prst="rect">
            <a:avLst/>
          </a:prstGeom>
          <a:noFill/>
        </p:spPr>
      </p:pic>
      <p:pic>
        <p:nvPicPr>
          <p:cNvPr id="1287186" name="Picture 18" descr="QT_icon">
            <a:hlinkClick r:id="rId16" action="ppaction://hlinkfile"/>
          </p:cNvPr>
          <p:cNvPicPr>
            <a:picLocks noChangeAspect="1" noChangeArrowheads="1"/>
          </p:cNvPicPr>
          <p:nvPr/>
        </p:nvPicPr>
        <p:blipFill>
          <a:blip r:embed="rId17"/>
          <a:srcRect/>
          <a:stretch>
            <a:fillRect/>
          </a:stretch>
        </p:blipFill>
        <p:spPr bwMode="auto">
          <a:xfrm>
            <a:off x="5446713" y="2730500"/>
            <a:ext cx="2211387" cy="854075"/>
          </a:xfrm>
          <a:prstGeom prst="rect">
            <a:avLst/>
          </a:prstGeom>
          <a:noFill/>
          <a:ln w="9525">
            <a:noFill/>
            <a:miter lim="800000"/>
            <a:headEnd/>
            <a:tailEnd/>
          </a:ln>
        </p:spPr>
      </p:pic>
      <p:sp>
        <p:nvSpPr>
          <p:cNvPr id="1287187" name="Text Box 19"/>
          <p:cNvSpPr txBox="1">
            <a:spLocks noChangeArrowheads="1"/>
          </p:cNvSpPr>
          <p:nvPr/>
        </p:nvSpPr>
        <p:spPr bwMode="auto">
          <a:xfrm>
            <a:off x="4016375" y="2659063"/>
            <a:ext cx="935038" cy="519112"/>
          </a:xfrm>
          <a:prstGeom prst="rect">
            <a:avLst/>
          </a:prstGeom>
          <a:noFill/>
          <a:ln w="9525">
            <a:noFill/>
            <a:miter lim="800000"/>
            <a:headEnd/>
            <a:tailEnd/>
          </a:ln>
          <a:effectLst/>
        </p:spPr>
        <p:txBody>
          <a:bodyPr wrap="none">
            <a:spAutoFit/>
          </a:bodyPr>
          <a:lstStyle/>
          <a:p>
            <a:r>
              <a:rPr lang="en-US" b="0" i="1">
                <a:solidFill>
                  <a:schemeClr val="tx1"/>
                </a:solidFill>
                <a:effectLst/>
              </a:rPr>
              <a:t>- or -</a:t>
            </a:r>
          </a:p>
        </p:txBody>
      </p:sp>
      <p:pic>
        <p:nvPicPr>
          <p:cNvPr id="1287188" name="Picture 20" descr="sectionQUIZ_BAR copy"/>
          <p:cNvPicPr>
            <a:picLocks noChangeAspect="1" noChangeArrowheads="1"/>
          </p:cNvPicPr>
          <p:nvPr/>
        </p:nvPicPr>
        <p:blipFill>
          <a:blip r:embed="rId18"/>
          <a:srcRect/>
          <a:stretch>
            <a:fillRect/>
          </a:stretch>
        </p:blipFill>
        <p:spPr bwMode="auto">
          <a:xfrm>
            <a:off x="0" y="0"/>
            <a:ext cx="4900613" cy="771525"/>
          </a:xfrm>
          <a:prstGeom prst="rect">
            <a:avLst/>
          </a:prstGeom>
          <a:noFill/>
        </p:spPr>
      </p:pic>
      <p:sp>
        <p:nvSpPr>
          <p:cNvPr id="1287189" name="Text Box 21"/>
          <p:cNvSpPr txBox="1">
            <a:spLocks noChangeArrowheads="1"/>
          </p:cNvSpPr>
          <p:nvPr/>
        </p:nvSpPr>
        <p:spPr bwMode="auto">
          <a:xfrm>
            <a:off x="1152525" y="2276475"/>
            <a:ext cx="2314575"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tx1"/>
                </a:solidFill>
                <a:effectLst/>
              </a:rPr>
              <a:t>Continue to:</a:t>
            </a:r>
          </a:p>
        </p:txBody>
      </p:sp>
      <p:sp>
        <p:nvSpPr>
          <p:cNvPr id="1287190" name="Text Box 22"/>
          <p:cNvSpPr txBox="1">
            <a:spLocks noChangeArrowheads="1"/>
          </p:cNvSpPr>
          <p:nvPr/>
        </p:nvSpPr>
        <p:spPr bwMode="auto">
          <a:xfrm>
            <a:off x="5286375" y="2273300"/>
            <a:ext cx="2592388"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tx1"/>
                </a:solidFill>
                <a:effectLst/>
              </a:rPr>
              <a:t>Click to Launch:</a:t>
            </a:r>
          </a:p>
        </p:txBody>
      </p:sp>
      <p:sp>
        <p:nvSpPr>
          <p:cNvPr id="1287191" name="Rectangle 23"/>
          <p:cNvSpPr>
            <a:spLocks noGrp="1" noChangeArrowheads="1"/>
          </p:cNvSpPr>
          <p:nvPr>
            <p:ph type="title"/>
          </p:nvPr>
        </p:nvSpPr>
        <p:spPr bwMode="auto">
          <a:xfrm>
            <a:off x="14288" y="-504825"/>
            <a:ext cx="1069975" cy="1766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287192" name="Rectangle 24"/>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 charset="-128"/>
              </a:rPr>
              <a:t>Slide </a:t>
            </a:r>
          </a:p>
          <a:p>
            <a:pPr algn="r"/>
            <a:fld id="{E5819022-E37D-48FD-8F16-48D20E44B8DB}" type="slidenum">
              <a:rPr lang="en-US" sz="1200">
                <a:effectLst/>
                <a:ea typeface="ＭＳ Ｐゴシック" pitchFamily="1" charset="-128"/>
              </a:rPr>
              <a:pPr algn="r"/>
              <a:t>‹#›</a:t>
            </a:fld>
            <a:r>
              <a:rPr lang="en-US" sz="1200">
                <a:effectLst/>
                <a:ea typeface="ＭＳ Ｐゴシック" pitchFamily="1" charset="-128"/>
              </a:rPr>
              <a:t> of 21</a:t>
            </a:r>
            <a:endParaRPr lang="en-US" sz="1400">
              <a:effectLst/>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hf sldNum="0" hdr="0" dt="0"/>
  <p:txStyles>
    <p:titleStyle>
      <a:lvl1pPr algn="r" rtl="0" fontAlgn="base">
        <a:spcBef>
          <a:spcPct val="0"/>
        </a:spcBef>
        <a:spcAft>
          <a:spcPct val="0"/>
        </a:spcAft>
        <a:defRPr sz="2200" b="1">
          <a:solidFill>
            <a:schemeClr val="bg1"/>
          </a:solidFill>
          <a:latin typeface="+mj-lt"/>
          <a:ea typeface="+mj-ea"/>
          <a:cs typeface="+mj-cs"/>
        </a:defRPr>
      </a:lvl1pPr>
      <a:lvl2pPr algn="r" rtl="0" fontAlgn="base">
        <a:spcBef>
          <a:spcPct val="0"/>
        </a:spcBef>
        <a:spcAft>
          <a:spcPct val="0"/>
        </a:spcAft>
        <a:defRPr sz="2200" b="1">
          <a:solidFill>
            <a:schemeClr val="bg1"/>
          </a:solidFill>
          <a:latin typeface="Arial" charset="0"/>
          <a:ea typeface="ＭＳ Ｐゴシック" pitchFamily="1" charset="-128"/>
        </a:defRPr>
      </a:lvl2pPr>
      <a:lvl3pPr algn="r" rtl="0" fontAlgn="base">
        <a:spcBef>
          <a:spcPct val="0"/>
        </a:spcBef>
        <a:spcAft>
          <a:spcPct val="0"/>
        </a:spcAft>
        <a:defRPr sz="2200" b="1">
          <a:solidFill>
            <a:schemeClr val="bg1"/>
          </a:solidFill>
          <a:latin typeface="Arial" charset="0"/>
          <a:ea typeface="ＭＳ Ｐゴシック" pitchFamily="1" charset="-128"/>
        </a:defRPr>
      </a:lvl3pPr>
      <a:lvl4pPr algn="r" rtl="0" fontAlgn="base">
        <a:spcBef>
          <a:spcPct val="0"/>
        </a:spcBef>
        <a:spcAft>
          <a:spcPct val="0"/>
        </a:spcAft>
        <a:defRPr sz="2200" b="1">
          <a:solidFill>
            <a:schemeClr val="bg1"/>
          </a:solidFill>
          <a:latin typeface="Arial" charset="0"/>
          <a:ea typeface="ＭＳ Ｐゴシック" pitchFamily="1" charset="-128"/>
        </a:defRPr>
      </a:lvl4pPr>
      <a:lvl5pPr algn="r" rtl="0" fontAlgn="base">
        <a:spcBef>
          <a:spcPct val="0"/>
        </a:spcBef>
        <a:spcAft>
          <a:spcPct val="0"/>
        </a:spcAft>
        <a:defRPr sz="2200" b="1">
          <a:solidFill>
            <a:schemeClr val="bg1"/>
          </a:solidFill>
          <a:latin typeface="Arial" charset="0"/>
          <a:ea typeface="ＭＳ Ｐゴシック" pitchFamily="1" charset="-128"/>
        </a:defRPr>
      </a:lvl5pPr>
      <a:lvl6pPr marL="457200" algn="r" rtl="0" fontAlgn="base">
        <a:spcBef>
          <a:spcPct val="0"/>
        </a:spcBef>
        <a:spcAft>
          <a:spcPct val="0"/>
        </a:spcAft>
        <a:defRPr sz="2200" b="1">
          <a:solidFill>
            <a:schemeClr val="bg1"/>
          </a:solidFill>
          <a:latin typeface="Arial" charset="0"/>
          <a:ea typeface="ＭＳ Ｐゴシック" pitchFamily="1" charset="-128"/>
        </a:defRPr>
      </a:lvl6pPr>
      <a:lvl7pPr marL="914400" algn="r" rtl="0" fontAlgn="base">
        <a:spcBef>
          <a:spcPct val="0"/>
        </a:spcBef>
        <a:spcAft>
          <a:spcPct val="0"/>
        </a:spcAft>
        <a:defRPr sz="2200" b="1">
          <a:solidFill>
            <a:schemeClr val="bg1"/>
          </a:solidFill>
          <a:latin typeface="Arial" charset="0"/>
          <a:ea typeface="ＭＳ Ｐゴシック" pitchFamily="1" charset="-128"/>
        </a:defRPr>
      </a:lvl7pPr>
      <a:lvl8pPr marL="1371600" algn="r" rtl="0" fontAlgn="base">
        <a:spcBef>
          <a:spcPct val="0"/>
        </a:spcBef>
        <a:spcAft>
          <a:spcPct val="0"/>
        </a:spcAft>
        <a:defRPr sz="2200" b="1">
          <a:solidFill>
            <a:schemeClr val="bg1"/>
          </a:solidFill>
          <a:latin typeface="Arial" charset="0"/>
          <a:ea typeface="ＭＳ Ｐゴシック" pitchFamily="1" charset="-128"/>
        </a:defRPr>
      </a:lvl8pPr>
      <a:lvl9pPr marL="1828800" algn="r" rtl="0" fontAlgn="base">
        <a:spcBef>
          <a:spcPct val="0"/>
        </a:spcBef>
        <a:spcAft>
          <a:spcPct val="0"/>
        </a:spcAft>
        <a:defRPr sz="2200" b="1">
          <a:solidFill>
            <a:schemeClr val="bg1"/>
          </a:solidFill>
          <a:latin typeface="Arial" charset="0"/>
          <a:ea typeface="ＭＳ Ｐゴシック" pitchFamily="1" charset="-128"/>
        </a:defRPr>
      </a:lvl9pPr>
    </p:titleStyle>
    <p:bodyStyle>
      <a:lvl1pPr algn="l" rtl="0" fontAlgn="base">
        <a:spcBef>
          <a:spcPct val="0"/>
        </a:spcBef>
        <a:spcAft>
          <a:spcPct val="50000"/>
        </a:spcAft>
        <a:defRPr sz="3200" b="1">
          <a:solidFill>
            <a:srgbClr val="000080"/>
          </a:solidFill>
          <a:latin typeface="+mn-lt"/>
          <a:ea typeface="+mn-ea"/>
          <a:cs typeface="+mn-cs"/>
        </a:defRPr>
      </a:lvl1pPr>
      <a:lvl2pPr marL="509588" algn="l" rtl="0" fontAlgn="base">
        <a:spcBef>
          <a:spcPct val="0"/>
        </a:spcBef>
        <a:spcAft>
          <a:spcPct val="50000"/>
        </a:spcAft>
        <a:defRPr sz="2800" b="1">
          <a:solidFill>
            <a:srgbClr val="006400"/>
          </a:solidFill>
          <a:latin typeface="+mn-lt"/>
          <a:ea typeface="+mn-ea"/>
        </a:defRPr>
      </a:lvl2pPr>
      <a:lvl3pPr marL="625475" algn="l" rtl="0" fontAlgn="base">
        <a:spcBef>
          <a:spcPct val="0"/>
        </a:spcBef>
        <a:spcAft>
          <a:spcPct val="50000"/>
        </a:spcAft>
        <a:defRPr sz="2800">
          <a:solidFill>
            <a:schemeClr val="tx1"/>
          </a:solidFill>
          <a:latin typeface="+mn-lt"/>
          <a:ea typeface="+mn-ea"/>
        </a:defRPr>
      </a:lvl3pPr>
      <a:lvl4pPr marL="1371600" indent="-457200" algn="l" rtl="0" fontAlgn="base">
        <a:spcBef>
          <a:spcPct val="0"/>
        </a:spcBef>
        <a:spcAft>
          <a:spcPct val="50000"/>
        </a:spcAft>
        <a:buAutoNum type="alphaLcPeriod"/>
        <a:defRPr sz="2400">
          <a:solidFill>
            <a:schemeClr val="tx1"/>
          </a:solidFill>
          <a:latin typeface="+mn-lt"/>
          <a:ea typeface="+mn-ea"/>
        </a:defRPr>
      </a:lvl4pPr>
      <a:lvl5pPr marL="3405188" indent="-609600" algn="l" rtl="0" fontAlgn="base">
        <a:spcBef>
          <a:spcPct val="20000"/>
        </a:spcBef>
        <a:spcAft>
          <a:spcPct val="0"/>
        </a:spcAft>
        <a:buChar char="»"/>
        <a:defRPr sz="2800">
          <a:solidFill>
            <a:schemeClr val="tx1"/>
          </a:solidFill>
          <a:latin typeface="+mn-lt"/>
          <a:ea typeface="+mn-ea"/>
        </a:defRPr>
      </a:lvl5pPr>
      <a:lvl6pPr marL="3862388" indent="-609600" algn="l" rtl="0" fontAlgn="base">
        <a:spcBef>
          <a:spcPct val="20000"/>
        </a:spcBef>
        <a:spcAft>
          <a:spcPct val="0"/>
        </a:spcAft>
        <a:buChar char="»"/>
        <a:defRPr sz="2800">
          <a:solidFill>
            <a:schemeClr val="tx1"/>
          </a:solidFill>
          <a:latin typeface="+mn-lt"/>
          <a:ea typeface="+mn-ea"/>
        </a:defRPr>
      </a:lvl6pPr>
      <a:lvl7pPr marL="4319588" indent="-609600" algn="l" rtl="0" fontAlgn="base">
        <a:spcBef>
          <a:spcPct val="20000"/>
        </a:spcBef>
        <a:spcAft>
          <a:spcPct val="0"/>
        </a:spcAft>
        <a:buChar char="»"/>
        <a:defRPr sz="2800">
          <a:solidFill>
            <a:schemeClr val="tx1"/>
          </a:solidFill>
          <a:latin typeface="+mn-lt"/>
          <a:ea typeface="+mn-ea"/>
        </a:defRPr>
      </a:lvl7pPr>
      <a:lvl8pPr marL="4776788" indent="-609600" algn="l" rtl="0" fontAlgn="base">
        <a:spcBef>
          <a:spcPct val="20000"/>
        </a:spcBef>
        <a:spcAft>
          <a:spcPct val="0"/>
        </a:spcAft>
        <a:buChar char="»"/>
        <a:defRPr sz="2800">
          <a:solidFill>
            <a:schemeClr val="tx1"/>
          </a:solidFill>
          <a:latin typeface="+mn-lt"/>
          <a:ea typeface="+mn-ea"/>
        </a:defRPr>
      </a:lvl8pPr>
      <a:lvl9pPr marL="5233988" indent="-609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89218" name="Picture 2" descr="bio section open3"/>
          <p:cNvPicPr>
            <a:picLocks noChangeAspect="1" noChangeArrowheads="1"/>
          </p:cNvPicPr>
          <p:nvPr/>
        </p:nvPicPr>
        <p:blipFill>
          <a:blip r:embed="rId13"/>
          <a:srcRect/>
          <a:stretch>
            <a:fillRect/>
          </a:stretch>
        </p:blipFill>
        <p:spPr bwMode="auto">
          <a:xfrm>
            <a:off x="0" y="0"/>
            <a:ext cx="9182100" cy="6883400"/>
          </a:xfrm>
          <a:prstGeom prst="rect">
            <a:avLst/>
          </a:prstGeom>
          <a:noFill/>
        </p:spPr>
      </p:pic>
      <p:sp>
        <p:nvSpPr>
          <p:cNvPr id="1289219" name="Rectangle 3"/>
          <p:cNvSpPr>
            <a:spLocks noChangeArrowheads="1"/>
          </p:cNvSpPr>
          <p:nvPr/>
        </p:nvSpPr>
        <p:spPr bwMode="auto">
          <a:xfrm>
            <a:off x="-14288" y="20638"/>
            <a:ext cx="3840163" cy="1952625"/>
          </a:xfrm>
          <a:prstGeom prst="rect">
            <a:avLst/>
          </a:prstGeom>
          <a:solidFill>
            <a:schemeClr val="bg1"/>
          </a:solidFill>
          <a:ln w="9525">
            <a:noFill/>
            <a:miter lim="800000"/>
            <a:headEnd/>
            <a:tailEnd/>
          </a:ln>
          <a:effectLst/>
        </p:spPr>
        <p:txBody>
          <a:bodyPr wrap="none" anchor="ctr"/>
          <a:lstStyle/>
          <a:p>
            <a:endParaRPr lang="en-CA"/>
          </a:p>
        </p:txBody>
      </p:sp>
      <p:sp>
        <p:nvSpPr>
          <p:cNvPr id="1289220" name="Rectangle 4"/>
          <p:cNvSpPr>
            <a:spLocks noGrp="1" noChangeArrowheads="1"/>
          </p:cNvSpPr>
          <p:nvPr>
            <p:ph type="body" idx="1"/>
          </p:nvPr>
        </p:nvSpPr>
        <p:spPr bwMode="auto">
          <a:xfrm>
            <a:off x="273050" y="1095375"/>
            <a:ext cx="8502650" cy="5762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89221"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chemeClr val="tx1"/>
                </a:solidFill>
                <a:effectLst/>
                <a:ea typeface="+mn-ea"/>
              </a:defRPr>
            </a:lvl1pPr>
          </a:lstStyle>
          <a:p>
            <a:endParaRPr lang="en-US"/>
          </a:p>
        </p:txBody>
      </p:sp>
      <p:sp>
        <p:nvSpPr>
          <p:cNvPr id="1289222" name="Rectangle 6"/>
          <p:cNvSpPr>
            <a:spLocks noGrp="1" noChangeArrowheads="1"/>
          </p:cNvSpPr>
          <p:nvPr>
            <p:ph type="ftr" sz="quarter" idx="3"/>
          </p:nvPr>
        </p:nvSpPr>
        <p:spPr bwMode="auto">
          <a:xfrm>
            <a:off x="3124200" y="6629400"/>
            <a:ext cx="2895600" cy="15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800" b="0">
                <a:solidFill>
                  <a:schemeClr val="bg2"/>
                </a:solidFill>
                <a:effectLst/>
                <a:ea typeface="+mn-ea"/>
              </a:defRPr>
            </a:lvl1pPr>
          </a:lstStyle>
          <a:p>
            <a:r>
              <a:rPr lang="en-US"/>
              <a:t>Copyright Pearson Prentice Hall</a:t>
            </a:r>
          </a:p>
        </p:txBody>
      </p:sp>
      <p:sp>
        <p:nvSpPr>
          <p:cNvPr id="1289223" name="Rectangle 7"/>
          <p:cNvSpPr>
            <a:spLocks noGrp="1" noChangeArrowheads="1"/>
          </p:cNvSpPr>
          <p:nvPr>
            <p:ph type="sldNum" sz="quarter" idx="4"/>
          </p:nvPr>
        </p:nvSpPr>
        <p:spPr bwMode="auto">
          <a:xfrm>
            <a:off x="6791325" y="618331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effectLst/>
                <a:ea typeface="+mn-ea"/>
              </a:defRPr>
            </a:lvl1pPr>
          </a:lstStyle>
          <a:p>
            <a:r>
              <a:rPr lang="en-US"/>
              <a:t>1</a:t>
            </a:r>
          </a:p>
        </p:txBody>
      </p:sp>
      <p:sp>
        <p:nvSpPr>
          <p:cNvPr id="1289224" name="Rectangle 8"/>
          <p:cNvSpPr>
            <a:spLocks noChangeArrowheads="1"/>
          </p:cNvSpPr>
          <p:nvPr/>
        </p:nvSpPr>
        <p:spPr bwMode="auto">
          <a:xfrm>
            <a:off x="0" y="1219200"/>
            <a:ext cx="9144000" cy="457200"/>
          </a:xfrm>
          <a:prstGeom prst="rect">
            <a:avLst/>
          </a:prstGeom>
          <a:noFill/>
          <a:ln w="9525">
            <a:noFill/>
            <a:miter lim="800000"/>
            <a:headEnd/>
            <a:tailEnd/>
          </a:ln>
        </p:spPr>
        <p:txBody>
          <a:bodyPr/>
          <a:lstStyle/>
          <a:p>
            <a:pPr>
              <a:spcAft>
                <a:spcPct val="50000"/>
              </a:spcAft>
              <a:tabLst>
                <a:tab pos="808038" algn="l"/>
                <a:tab pos="1311275" algn="l"/>
                <a:tab pos="1651000" algn="l"/>
              </a:tabLst>
            </a:pPr>
            <a:endParaRPr lang="en-US" sz="3200">
              <a:solidFill>
                <a:srgbClr val="000080"/>
              </a:solidFill>
              <a:effectLst/>
              <a:ea typeface="ＭＳ Ｐゴシック" pitchFamily="1" charset="-128"/>
            </a:endParaRPr>
          </a:p>
        </p:txBody>
      </p:sp>
      <p:pic>
        <p:nvPicPr>
          <p:cNvPr id="1289225" name="Picture 9" descr="logo_ph"/>
          <p:cNvPicPr>
            <a:picLocks noChangeAspect="1" noChangeArrowheads="1"/>
          </p:cNvPicPr>
          <p:nvPr/>
        </p:nvPicPr>
        <p:blipFill>
          <a:blip r:embed="rId14"/>
          <a:srcRect/>
          <a:stretch>
            <a:fillRect/>
          </a:stretch>
        </p:blipFill>
        <p:spPr bwMode="auto">
          <a:xfrm>
            <a:off x="161925" y="6267450"/>
            <a:ext cx="588963" cy="446088"/>
          </a:xfrm>
          <a:prstGeom prst="rect">
            <a:avLst/>
          </a:prstGeom>
          <a:noFill/>
        </p:spPr>
      </p:pic>
      <p:sp>
        <p:nvSpPr>
          <p:cNvPr id="1289226" name="Rectangle 10"/>
          <p:cNvSpPr>
            <a:spLocks noChangeArrowheads="1"/>
          </p:cNvSpPr>
          <p:nvPr/>
        </p:nvSpPr>
        <p:spPr bwMode="auto">
          <a:xfrm>
            <a:off x="609600" y="6384925"/>
            <a:ext cx="2895600" cy="476250"/>
          </a:xfrm>
          <a:prstGeom prst="rect">
            <a:avLst/>
          </a:prstGeom>
          <a:noFill/>
          <a:ln w="9525">
            <a:noFill/>
            <a:miter lim="800000"/>
            <a:headEnd/>
            <a:tailEnd/>
          </a:ln>
          <a:effectLst/>
        </p:spPr>
        <p:txBody>
          <a:bodyPr/>
          <a:lstStyle/>
          <a:p>
            <a:endParaRPr lang="en-US" sz="1000" b="0">
              <a:effectLst/>
              <a:ea typeface="ＭＳ Ｐゴシック" pitchFamily="1" charset="-128"/>
            </a:endParaRPr>
          </a:p>
        </p:txBody>
      </p:sp>
      <p:sp>
        <p:nvSpPr>
          <p:cNvPr id="1289227" name="Text Box 11"/>
          <p:cNvSpPr txBox="1">
            <a:spLocks noChangeArrowheads="1"/>
          </p:cNvSpPr>
          <p:nvPr/>
        </p:nvSpPr>
        <p:spPr bwMode="auto">
          <a:xfrm>
            <a:off x="0" y="1219200"/>
            <a:ext cx="9144000" cy="457200"/>
          </a:xfrm>
          <a:prstGeom prst="rect">
            <a:avLst/>
          </a:prstGeom>
          <a:noFill/>
          <a:ln w="9525">
            <a:noFill/>
            <a:miter lim="800000"/>
            <a:headEnd/>
            <a:tailEnd/>
          </a:ln>
        </p:spPr>
        <p:txBody>
          <a:bodyPr>
            <a:spAutoFit/>
          </a:bodyPr>
          <a:lstStyle/>
          <a:p>
            <a:pPr eaLnBrk="0" hangingPunct="0">
              <a:spcBef>
                <a:spcPct val="50000"/>
              </a:spcBef>
            </a:pPr>
            <a:endParaRPr lang="en-US" sz="2400" b="0">
              <a:solidFill>
                <a:schemeClr val="tx1"/>
              </a:solidFill>
              <a:effectLst/>
              <a:ea typeface="ＭＳ Ｐゴシック" pitchFamily="1" charset="-128"/>
            </a:endParaRPr>
          </a:p>
        </p:txBody>
      </p:sp>
      <p:sp>
        <p:nvSpPr>
          <p:cNvPr id="1289228" name="Rectangle 12"/>
          <p:cNvSpPr>
            <a:spLocks noChangeArrowheads="1"/>
          </p:cNvSpPr>
          <p:nvPr/>
        </p:nvSpPr>
        <p:spPr bwMode="auto">
          <a:xfrm>
            <a:off x="0" y="0"/>
            <a:ext cx="9158288" cy="333375"/>
          </a:xfrm>
          <a:prstGeom prst="rect">
            <a:avLst/>
          </a:prstGeom>
          <a:solidFill>
            <a:srgbClr val="2C2C94"/>
          </a:solidFill>
          <a:ln w="9525">
            <a:noFill/>
            <a:miter lim="800000"/>
            <a:headEnd/>
            <a:tailEnd/>
          </a:ln>
          <a:effectLst/>
        </p:spPr>
        <p:txBody>
          <a:bodyPr wrap="none" anchor="ctr"/>
          <a:lstStyle/>
          <a:p>
            <a:pPr algn="ctr"/>
            <a:endParaRPr lang="en-US" sz="1800" b="0">
              <a:solidFill>
                <a:schemeClr val="tx1"/>
              </a:solidFill>
              <a:effectLst/>
            </a:endParaRPr>
          </a:p>
        </p:txBody>
      </p:sp>
      <p:sp>
        <p:nvSpPr>
          <p:cNvPr id="1289229" name="Rectangle 13">
            <a:hlinkClick r:id="" action="ppaction://hlinkshowjump?jump=endshow"/>
          </p:cNvPr>
          <p:cNvSpPr>
            <a:spLocks noChangeArrowheads="1"/>
          </p:cNvSpPr>
          <p:nvPr/>
        </p:nvSpPr>
        <p:spPr bwMode="auto">
          <a:xfrm>
            <a:off x="8053388" y="6346825"/>
            <a:ext cx="1147762" cy="549275"/>
          </a:xfrm>
          <a:prstGeom prst="rect">
            <a:avLst/>
          </a:prstGeom>
          <a:solidFill>
            <a:srgbClr val="FFFF00">
              <a:alpha val="0"/>
            </a:srgbClr>
          </a:solidFill>
          <a:ln w="9525">
            <a:noFill/>
            <a:miter lim="800000"/>
            <a:headEnd/>
            <a:tailEnd/>
          </a:ln>
          <a:effectLst/>
        </p:spPr>
        <p:txBody>
          <a:bodyPr wrap="none" anchor="ctr"/>
          <a:lstStyle/>
          <a:p>
            <a:endParaRPr lang="en-CA"/>
          </a:p>
        </p:txBody>
      </p:sp>
      <p:pic>
        <p:nvPicPr>
          <p:cNvPr id="1289233" name="Picture 17" descr="sectionQUIZ_BAR copy"/>
          <p:cNvPicPr>
            <a:picLocks noChangeAspect="1" noChangeArrowheads="1"/>
          </p:cNvPicPr>
          <p:nvPr/>
        </p:nvPicPr>
        <p:blipFill>
          <a:blip r:embed="rId15"/>
          <a:srcRect/>
          <a:stretch>
            <a:fillRect/>
          </a:stretch>
        </p:blipFill>
        <p:spPr bwMode="auto">
          <a:xfrm>
            <a:off x="0" y="0"/>
            <a:ext cx="4900613" cy="771525"/>
          </a:xfrm>
          <a:prstGeom prst="rect">
            <a:avLst/>
          </a:prstGeom>
          <a:noFill/>
        </p:spPr>
      </p:pic>
      <p:sp>
        <p:nvSpPr>
          <p:cNvPr id="1289234" name="Rectangle 18"/>
          <p:cNvSpPr>
            <a:spLocks noGrp="1" noChangeArrowheads="1"/>
          </p:cNvSpPr>
          <p:nvPr>
            <p:ph type="title"/>
          </p:nvPr>
        </p:nvSpPr>
        <p:spPr bwMode="auto">
          <a:xfrm>
            <a:off x="14288" y="-504825"/>
            <a:ext cx="1069975" cy="1766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289235" name="Rectangle 19"/>
          <p:cNvSpPr>
            <a:spLocks noChangeArrowheads="1"/>
          </p:cNvSpPr>
          <p:nvPr/>
        </p:nvSpPr>
        <p:spPr bwMode="auto">
          <a:xfrm>
            <a:off x="6816725" y="5967413"/>
            <a:ext cx="2286000" cy="476250"/>
          </a:xfrm>
          <a:prstGeom prst="rect">
            <a:avLst/>
          </a:prstGeom>
          <a:noFill/>
          <a:ln w="9525">
            <a:noFill/>
            <a:miter lim="800000"/>
            <a:headEnd/>
            <a:tailEnd/>
          </a:ln>
          <a:effectLst/>
        </p:spPr>
        <p:txBody>
          <a:bodyPr/>
          <a:lstStyle/>
          <a:p>
            <a:pPr algn="r"/>
            <a:r>
              <a:rPr lang="en-US" sz="1200">
                <a:effectLst/>
                <a:ea typeface="ＭＳ Ｐゴシック" pitchFamily="1" charset="-128"/>
              </a:rPr>
              <a:t>Slide </a:t>
            </a:r>
          </a:p>
          <a:p>
            <a:pPr algn="r"/>
            <a:fld id="{6ACF7DA9-6B76-46DF-8F57-D330708997D4}" type="slidenum">
              <a:rPr lang="en-US" sz="1200">
                <a:effectLst/>
                <a:ea typeface="ＭＳ Ｐゴシック" pitchFamily="1" charset="-128"/>
              </a:rPr>
              <a:pPr algn="r"/>
              <a:t>‹#›</a:t>
            </a:fld>
            <a:r>
              <a:rPr lang="en-US" sz="1200">
                <a:effectLst/>
                <a:ea typeface="ＭＳ Ｐゴシック" pitchFamily="1" charset="-128"/>
              </a:rPr>
              <a:t> of 21</a:t>
            </a:r>
            <a:endParaRPr lang="en-US" sz="1400">
              <a:effectLst/>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hf sldNum="0" hdr="0" dt="0"/>
  <p:txStyles>
    <p:titleStyle>
      <a:lvl1pPr algn="r" rtl="0" fontAlgn="base">
        <a:spcBef>
          <a:spcPct val="0"/>
        </a:spcBef>
        <a:spcAft>
          <a:spcPct val="0"/>
        </a:spcAft>
        <a:defRPr sz="2200" b="1">
          <a:solidFill>
            <a:schemeClr val="bg1"/>
          </a:solidFill>
          <a:latin typeface="+mj-lt"/>
          <a:ea typeface="+mj-ea"/>
          <a:cs typeface="+mj-cs"/>
        </a:defRPr>
      </a:lvl1pPr>
      <a:lvl2pPr algn="r" rtl="0" fontAlgn="base">
        <a:spcBef>
          <a:spcPct val="0"/>
        </a:spcBef>
        <a:spcAft>
          <a:spcPct val="0"/>
        </a:spcAft>
        <a:defRPr sz="2200" b="1">
          <a:solidFill>
            <a:schemeClr val="bg1"/>
          </a:solidFill>
          <a:latin typeface="Arial" charset="0"/>
          <a:ea typeface="ＭＳ Ｐゴシック" pitchFamily="1" charset="-128"/>
        </a:defRPr>
      </a:lvl2pPr>
      <a:lvl3pPr algn="r" rtl="0" fontAlgn="base">
        <a:spcBef>
          <a:spcPct val="0"/>
        </a:spcBef>
        <a:spcAft>
          <a:spcPct val="0"/>
        </a:spcAft>
        <a:defRPr sz="2200" b="1">
          <a:solidFill>
            <a:schemeClr val="bg1"/>
          </a:solidFill>
          <a:latin typeface="Arial" charset="0"/>
          <a:ea typeface="ＭＳ Ｐゴシック" pitchFamily="1" charset="-128"/>
        </a:defRPr>
      </a:lvl3pPr>
      <a:lvl4pPr algn="r" rtl="0" fontAlgn="base">
        <a:spcBef>
          <a:spcPct val="0"/>
        </a:spcBef>
        <a:spcAft>
          <a:spcPct val="0"/>
        </a:spcAft>
        <a:defRPr sz="2200" b="1">
          <a:solidFill>
            <a:schemeClr val="bg1"/>
          </a:solidFill>
          <a:latin typeface="Arial" charset="0"/>
          <a:ea typeface="ＭＳ Ｐゴシック" pitchFamily="1" charset="-128"/>
        </a:defRPr>
      </a:lvl4pPr>
      <a:lvl5pPr algn="r" rtl="0" fontAlgn="base">
        <a:spcBef>
          <a:spcPct val="0"/>
        </a:spcBef>
        <a:spcAft>
          <a:spcPct val="0"/>
        </a:spcAft>
        <a:defRPr sz="2200" b="1">
          <a:solidFill>
            <a:schemeClr val="bg1"/>
          </a:solidFill>
          <a:latin typeface="Arial" charset="0"/>
          <a:ea typeface="ＭＳ Ｐゴシック" pitchFamily="1" charset="-128"/>
        </a:defRPr>
      </a:lvl5pPr>
      <a:lvl6pPr marL="457200" algn="r" rtl="0" fontAlgn="base">
        <a:spcBef>
          <a:spcPct val="0"/>
        </a:spcBef>
        <a:spcAft>
          <a:spcPct val="0"/>
        </a:spcAft>
        <a:defRPr sz="2200" b="1">
          <a:solidFill>
            <a:schemeClr val="bg1"/>
          </a:solidFill>
          <a:latin typeface="Arial" charset="0"/>
          <a:ea typeface="ＭＳ Ｐゴシック" pitchFamily="1" charset="-128"/>
        </a:defRPr>
      </a:lvl6pPr>
      <a:lvl7pPr marL="914400" algn="r" rtl="0" fontAlgn="base">
        <a:spcBef>
          <a:spcPct val="0"/>
        </a:spcBef>
        <a:spcAft>
          <a:spcPct val="0"/>
        </a:spcAft>
        <a:defRPr sz="2200" b="1">
          <a:solidFill>
            <a:schemeClr val="bg1"/>
          </a:solidFill>
          <a:latin typeface="Arial" charset="0"/>
          <a:ea typeface="ＭＳ Ｐゴシック" pitchFamily="1" charset="-128"/>
        </a:defRPr>
      </a:lvl7pPr>
      <a:lvl8pPr marL="1371600" algn="r" rtl="0" fontAlgn="base">
        <a:spcBef>
          <a:spcPct val="0"/>
        </a:spcBef>
        <a:spcAft>
          <a:spcPct val="0"/>
        </a:spcAft>
        <a:defRPr sz="2200" b="1">
          <a:solidFill>
            <a:schemeClr val="bg1"/>
          </a:solidFill>
          <a:latin typeface="Arial" charset="0"/>
          <a:ea typeface="ＭＳ Ｐゴシック" pitchFamily="1" charset="-128"/>
        </a:defRPr>
      </a:lvl8pPr>
      <a:lvl9pPr marL="1828800" algn="r" rtl="0" fontAlgn="base">
        <a:spcBef>
          <a:spcPct val="0"/>
        </a:spcBef>
        <a:spcAft>
          <a:spcPct val="0"/>
        </a:spcAft>
        <a:defRPr sz="2200" b="1">
          <a:solidFill>
            <a:schemeClr val="bg1"/>
          </a:solidFill>
          <a:latin typeface="Arial" charset="0"/>
          <a:ea typeface="ＭＳ Ｐゴシック" pitchFamily="1" charset="-128"/>
        </a:defRPr>
      </a:lvl9pPr>
    </p:titleStyle>
    <p:bodyStyle>
      <a:lvl1pPr algn="l" rtl="0" fontAlgn="base">
        <a:spcBef>
          <a:spcPct val="0"/>
        </a:spcBef>
        <a:spcAft>
          <a:spcPct val="50000"/>
        </a:spcAft>
        <a:tabLst>
          <a:tab pos="808038" algn="l"/>
          <a:tab pos="1311275" algn="l"/>
          <a:tab pos="1651000" algn="l"/>
        </a:tabLst>
        <a:defRPr sz="3200" b="1">
          <a:solidFill>
            <a:srgbClr val="000080"/>
          </a:solidFill>
          <a:latin typeface="+mn-lt"/>
          <a:ea typeface="+mn-ea"/>
          <a:cs typeface="+mn-cs"/>
        </a:defRPr>
      </a:lvl1pPr>
      <a:lvl2pPr marL="625475" indent="-7938" algn="l" rtl="0" fontAlgn="base">
        <a:spcBef>
          <a:spcPct val="0"/>
        </a:spcBef>
        <a:spcAft>
          <a:spcPct val="50000"/>
        </a:spcAft>
        <a:tabLst>
          <a:tab pos="808038" algn="l"/>
          <a:tab pos="1311275" algn="l"/>
          <a:tab pos="1651000" algn="l"/>
        </a:tabLst>
        <a:defRPr sz="2800">
          <a:solidFill>
            <a:schemeClr val="tx1"/>
          </a:solidFill>
          <a:latin typeface="+mn-lt"/>
          <a:ea typeface="+mn-ea"/>
        </a:defRPr>
      </a:lvl2pPr>
      <a:lvl3pPr marL="1195388" indent="-449263" algn="l" rtl="0" fontAlgn="base">
        <a:spcBef>
          <a:spcPct val="0"/>
        </a:spcBef>
        <a:spcAft>
          <a:spcPct val="50000"/>
        </a:spcAft>
        <a:buAutoNum type="alphaLcPeriod"/>
        <a:tabLst>
          <a:tab pos="808038" algn="l"/>
          <a:tab pos="1311275" algn="l"/>
          <a:tab pos="1651000" algn="l"/>
        </a:tabLst>
        <a:defRPr sz="2800">
          <a:solidFill>
            <a:schemeClr val="tx1"/>
          </a:solidFill>
          <a:latin typeface="+mn-lt"/>
          <a:ea typeface="+mn-ea"/>
        </a:defRPr>
      </a:lvl3pPr>
      <a:lvl4pPr marL="2765425" indent="-1454150" algn="l" rtl="0" fontAlgn="base">
        <a:spcBef>
          <a:spcPct val="0"/>
        </a:spcBef>
        <a:spcAft>
          <a:spcPct val="50000"/>
        </a:spcAft>
        <a:tabLst>
          <a:tab pos="808038" algn="l"/>
          <a:tab pos="1311275" algn="l"/>
          <a:tab pos="1651000" algn="l"/>
        </a:tabLst>
        <a:defRPr sz="2400">
          <a:solidFill>
            <a:schemeClr val="tx1"/>
          </a:solidFill>
          <a:latin typeface="+mn-lt"/>
          <a:ea typeface="+mn-ea"/>
        </a:defRPr>
      </a:lvl4pPr>
      <a:lvl5pPr marL="34893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5pPr>
      <a:lvl6pPr marL="39465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6pPr>
      <a:lvl7pPr marL="44037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7pPr>
      <a:lvl8pPr marL="48609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8pPr>
      <a:lvl9pPr marL="5318125" indent="-609600" algn="l" rtl="0" fontAlgn="base">
        <a:spcBef>
          <a:spcPct val="20000"/>
        </a:spcBef>
        <a:spcAft>
          <a:spcPct val="0"/>
        </a:spcAft>
        <a:tabLst>
          <a:tab pos="808038" algn="l"/>
          <a:tab pos="1311275" algn="l"/>
          <a:tab pos="1651000" algn="l"/>
        </a:tabLs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hyperlink" Target="Resources/ch01_sectn01_quiz.qtb" TargetMode="External"/><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5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5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57.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57.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486406" name="Rectangle 6"/>
          <p:cNvSpPr>
            <a:spLocks noGrp="1" noChangeArrowheads="1"/>
          </p:cNvSpPr>
          <p:nvPr>
            <p:ph type="title"/>
          </p:nvPr>
        </p:nvSpPr>
        <p:spPr bwMode="auto">
          <a:xfrm>
            <a:off x="1827213"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4000">
                <a:solidFill>
                  <a:srgbClr val="990000"/>
                </a:solidFill>
              </a:rPr>
              <a:t>1-1 What Is Science?</a:t>
            </a:r>
          </a:p>
        </p:txBody>
      </p:sp>
      <p:pic>
        <p:nvPicPr>
          <p:cNvPr id="486405" name="Picture 5" descr="ch01_slide02"/>
          <p:cNvPicPr>
            <a:picLocks noChangeAspect="1" noChangeArrowheads="1"/>
          </p:cNvPicPr>
          <p:nvPr/>
        </p:nvPicPr>
        <p:blipFill>
          <a:blip r:embed="rId3"/>
          <a:srcRect/>
          <a:stretch>
            <a:fillRect/>
          </a:stretch>
        </p:blipFill>
        <p:spPr bwMode="auto">
          <a:xfrm>
            <a:off x="2214563" y="1087438"/>
            <a:ext cx="4637087" cy="52371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78978" name="Rectangle 2"/>
          <p:cNvSpPr>
            <a:spLocks noGrp="1" noChangeArrowheads="1"/>
          </p:cNvSpPr>
          <p:nvPr>
            <p:ph type="title"/>
          </p:nvPr>
        </p:nvSpPr>
        <p:spPr/>
        <p:txBody>
          <a:bodyPr/>
          <a:lstStyle/>
          <a:p>
            <a:r>
              <a:rPr lang="en-US"/>
              <a:t>Science and Human Values</a:t>
            </a:r>
          </a:p>
        </p:txBody>
      </p:sp>
      <p:sp>
        <p:nvSpPr>
          <p:cNvPr id="1278979" name="Rectangle 3"/>
          <p:cNvSpPr>
            <a:spLocks noGrp="1" noChangeArrowheads="1"/>
          </p:cNvSpPr>
          <p:nvPr>
            <p:ph type="body" idx="1"/>
          </p:nvPr>
        </p:nvSpPr>
        <p:spPr/>
        <p:txBody>
          <a:bodyPr/>
          <a:lstStyle/>
          <a:p>
            <a:pPr>
              <a:lnSpc>
                <a:spcPct val="90000"/>
              </a:lnSpc>
            </a:pPr>
            <a:r>
              <a:rPr lang="en-US"/>
              <a:t>Decisions involve many factors besides scientific information, including: </a:t>
            </a:r>
          </a:p>
          <a:p>
            <a:pPr lvl="2">
              <a:lnSpc>
                <a:spcPct val="90000"/>
              </a:lnSpc>
            </a:pPr>
            <a:r>
              <a:rPr lang="en-US"/>
              <a:t>the society in which we live</a:t>
            </a:r>
          </a:p>
          <a:p>
            <a:pPr lvl="2">
              <a:lnSpc>
                <a:spcPct val="90000"/>
              </a:lnSpc>
            </a:pPr>
            <a:r>
              <a:rPr lang="en-US"/>
              <a:t>economic considerations</a:t>
            </a:r>
          </a:p>
          <a:p>
            <a:pPr lvl="2">
              <a:lnSpc>
                <a:spcPct val="90000"/>
              </a:lnSpc>
            </a:pPr>
            <a:r>
              <a:rPr lang="en-US"/>
              <a:t>laws</a:t>
            </a:r>
          </a:p>
          <a:p>
            <a:pPr lvl="2">
              <a:lnSpc>
                <a:spcPct val="90000"/>
              </a:lnSpc>
            </a:pPr>
            <a:r>
              <a:rPr lang="en-US"/>
              <a:t>moral principles</a:t>
            </a:r>
          </a:p>
          <a:p>
            <a:pPr>
              <a:lnSpc>
                <a:spcPct val="90000"/>
              </a:lnSpc>
            </a:pPr>
            <a:r>
              <a:rPr lang="en-US"/>
              <a:t/>
            </a:r>
            <a:br>
              <a:rPr lang="en-US"/>
            </a:br>
            <a:r>
              <a:rPr lang="en-US"/>
              <a:t>Citizens decide what to do when they vote.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89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8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8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89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89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301506" name="Rectangle 2"/>
          <p:cNvSpPr>
            <a:spLocks noGrp="1" noChangeArrowheads="1"/>
          </p:cNvSpPr>
          <p:nvPr>
            <p:ph type="title"/>
          </p:nvPr>
        </p:nvSpPr>
        <p:spPr>
          <a:xfrm>
            <a:off x="14288" y="165100"/>
            <a:ext cx="1069975" cy="427038"/>
          </a:xfrm>
        </p:spPr>
        <p:txBody>
          <a:bodyPr/>
          <a:lstStyle/>
          <a:p>
            <a:r>
              <a:rPr lang="en-US"/>
              <a:t>1–1</a:t>
            </a:r>
          </a:p>
        </p:txBody>
      </p:sp>
      <p:sp>
        <p:nvSpPr>
          <p:cNvPr id="1301508" name="Rectangle 4">
            <a:hlinkClick r:id="rId3" action="ppaction://hlinkfile"/>
          </p:cNvPr>
          <p:cNvSpPr>
            <a:spLocks noChangeArrowheads="1"/>
          </p:cNvSpPr>
          <p:nvPr/>
        </p:nvSpPr>
        <p:spPr bwMode="auto">
          <a:xfrm>
            <a:off x="5284788" y="2732088"/>
            <a:ext cx="2682875" cy="996950"/>
          </a:xfrm>
          <a:prstGeom prst="rect">
            <a:avLst/>
          </a:prstGeom>
          <a:noFill/>
          <a:ln w="9525">
            <a:noFill/>
            <a:miter lim="800000"/>
            <a:headEnd/>
            <a:tailEnd/>
          </a:ln>
          <a:effectLst/>
        </p:spPr>
        <p:txBody>
          <a:bodyPr wrap="none" anchor="ctr"/>
          <a:lstStyle/>
          <a:p>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02532" name="Rectangle 4"/>
          <p:cNvSpPr>
            <a:spLocks noGrp="1" noChangeArrowheads="1"/>
          </p:cNvSpPr>
          <p:nvPr>
            <p:ph type="title"/>
          </p:nvPr>
        </p:nvSpPr>
        <p:spPr>
          <a:xfrm>
            <a:off x="14288" y="165100"/>
            <a:ext cx="1069975" cy="427038"/>
          </a:xfrm>
        </p:spPr>
        <p:txBody>
          <a:bodyPr/>
          <a:lstStyle/>
          <a:p>
            <a:r>
              <a:rPr lang="en-US"/>
              <a:t>1–1</a:t>
            </a:r>
          </a:p>
        </p:txBody>
      </p:sp>
      <p:sp>
        <p:nvSpPr>
          <p:cNvPr id="1302533" name="Rectangle 5"/>
          <p:cNvSpPr>
            <a:spLocks noGrp="1" noChangeArrowheads="1"/>
          </p:cNvSpPr>
          <p:nvPr>
            <p:ph type="body" idx="1"/>
          </p:nvPr>
        </p:nvSpPr>
        <p:spPr>
          <a:xfrm>
            <a:off x="320675" y="1095375"/>
            <a:ext cx="8502650" cy="5132388"/>
          </a:xfrm>
        </p:spPr>
        <p:txBody>
          <a:bodyPr/>
          <a:lstStyle/>
          <a:p>
            <a:pPr lvl="1"/>
            <a:r>
              <a:rPr lang="en-US"/>
              <a:t>Observations involving numbers are known as </a:t>
            </a:r>
          </a:p>
          <a:p>
            <a:pPr lvl="2"/>
            <a:r>
              <a:rPr lang="en-US"/>
              <a:t>qualitative observations.	</a:t>
            </a:r>
          </a:p>
          <a:p>
            <a:pPr lvl="2"/>
            <a:r>
              <a:rPr lang="en-US"/>
              <a:t>hypothetical observations.	</a:t>
            </a:r>
          </a:p>
          <a:p>
            <a:pPr lvl="2"/>
            <a:r>
              <a:rPr lang="en-US"/>
              <a:t>quantitative observations.	</a:t>
            </a:r>
          </a:p>
          <a:p>
            <a:pPr lvl="2"/>
            <a:r>
              <a:rPr lang="en-US"/>
              <a:t>inferred observations.</a:t>
            </a:r>
          </a:p>
        </p:txBody>
      </p:sp>
      <p:pic>
        <p:nvPicPr>
          <p:cNvPr id="1302534" name="Picture 6" descr="1"/>
          <p:cNvPicPr>
            <a:picLocks noChangeAspect="1" noChangeArrowheads="1"/>
          </p:cNvPicPr>
          <p:nvPr/>
        </p:nvPicPr>
        <p:blipFill>
          <a:blip r:embed="rId3"/>
          <a:srcRect/>
          <a:stretch>
            <a:fillRect/>
          </a:stretch>
        </p:blipFill>
        <p:spPr bwMode="auto">
          <a:xfrm>
            <a:off x="241300" y="1095375"/>
            <a:ext cx="561975" cy="501650"/>
          </a:xfrm>
          <a:prstGeom prst="rect">
            <a:avLst/>
          </a:prstGeom>
          <a:noFill/>
        </p:spPr>
      </p:pic>
      <p:pic>
        <p:nvPicPr>
          <p:cNvPr id="1302535" name="Picture 7" descr="A"/>
          <p:cNvPicPr>
            <a:picLocks noChangeAspect="1" noChangeArrowheads="1"/>
          </p:cNvPicPr>
          <p:nvPr/>
        </p:nvPicPr>
        <p:blipFill>
          <a:blip r:embed="rId4"/>
          <a:srcRect/>
          <a:stretch>
            <a:fillRect/>
          </a:stretch>
        </p:blipFill>
        <p:spPr bwMode="auto">
          <a:xfrm>
            <a:off x="227013" y="3059113"/>
            <a:ext cx="582612" cy="519112"/>
          </a:xfrm>
          <a:prstGeom prst="rect">
            <a:avLst/>
          </a:prstGeom>
          <a:noFill/>
        </p:spPr>
      </p:pic>
      <p:sp>
        <p:nvSpPr>
          <p:cNvPr id="1302536" name="Rectangle 8"/>
          <p:cNvSpPr>
            <a:spLocks noChangeArrowheads="1"/>
          </p:cNvSpPr>
          <p:nvPr/>
        </p:nvSpPr>
        <p:spPr bwMode="auto">
          <a:xfrm>
            <a:off x="949325" y="3078163"/>
            <a:ext cx="4964113" cy="45085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25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25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25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03561" name="Rectangle 9"/>
          <p:cNvSpPr>
            <a:spLocks noGrp="1" noChangeArrowheads="1"/>
          </p:cNvSpPr>
          <p:nvPr>
            <p:ph type="title"/>
          </p:nvPr>
        </p:nvSpPr>
        <p:spPr/>
        <p:txBody>
          <a:bodyPr/>
          <a:lstStyle/>
          <a:p>
            <a:r>
              <a:rPr lang="en-US"/>
              <a:t>1–1</a:t>
            </a:r>
          </a:p>
        </p:txBody>
      </p:sp>
      <p:sp>
        <p:nvSpPr>
          <p:cNvPr id="1303562" name="Rectangle 10"/>
          <p:cNvSpPr>
            <a:spLocks noGrp="1" noChangeArrowheads="1"/>
          </p:cNvSpPr>
          <p:nvPr>
            <p:ph type="body" idx="1"/>
          </p:nvPr>
        </p:nvSpPr>
        <p:spPr/>
        <p:txBody>
          <a:bodyPr/>
          <a:lstStyle/>
          <a:p>
            <a:pPr lvl="1"/>
            <a:r>
              <a:rPr lang="en-US"/>
              <a:t>	Which of the following shows the interaction of science and human values? </a:t>
            </a:r>
          </a:p>
          <a:p>
            <a:pPr lvl="2"/>
            <a:r>
              <a:rPr lang="en-US"/>
              <a:t>the debate over the best way to produce electricity	</a:t>
            </a:r>
          </a:p>
          <a:p>
            <a:pPr lvl="2"/>
            <a:r>
              <a:rPr lang="en-US"/>
              <a:t>investigating how a manatee behaves	</a:t>
            </a:r>
          </a:p>
          <a:p>
            <a:pPr lvl="2"/>
            <a:r>
              <a:rPr lang="en-US"/>
              <a:t>Determining what causes a disease	</a:t>
            </a:r>
          </a:p>
          <a:p>
            <a:pPr lvl="2"/>
            <a:r>
              <a:rPr lang="en-US"/>
              <a:t>using a hypothesis to test an explanation	</a:t>
            </a:r>
          </a:p>
          <a:p>
            <a:endParaRPr lang="en-US"/>
          </a:p>
          <a:p>
            <a:endParaRPr lang="en-US"/>
          </a:p>
        </p:txBody>
      </p:sp>
      <p:pic>
        <p:nvPicPr>
          <p:cNvPr id="1303558" name="Picture 6" descr="2"/>
          <p:cNvPicPr>
            <a:picLocks noChangeAspect="1" noChangeArrowheads="1"/>
          </p:cNvPicPr>
          <p:nvPr/>
        </p:nvPicPr>
        <p:blipFill>
          <a:blip r:embed="rId3"/>
          <a:srcRect/>
          <a:stretch>
            <a:fillRect/>
          </a:stretch>
        </p:blipFill>
        <p:spPr bwMode="auto">
          <a:xfrm>
            <a:off x="227013" y="1093788"/>
            <a:ext cx="566737" cy="504825"/>
          </a:xfrm>
          <a:prstGeom prst="rect">
            <a:avLst/>
          </a:prstGeom>
          <a:noFill/>
        </p:spPr>
      </p:pic>
      <p:pic>
        <p:nvPicPr>
          <p:cNvPr id="1303559" name="Picture 7" descr="A"/>
          <p:cNvPicPr>
            <a:picLocks noChangeAspect="1" noChangeArrowheads="1"/>
          </p:cNvPicPr>
          <p:nvPr/>
        </p:nvPicPr>
        <p:blipFill>
          <a:blip r:embed="rId4"/>
          <a:srcRect/>
          <a:stretch>
            <a:fillRect/>
          </a:stretch>
        </p:blipFill>
        <p:spPr bwMode="auto">
          <a:xfrm>
            <a:off x="227013" y="2187575"/>
            <a:ext cx="582612" cy="519113"/>
          </a:xfrm>
          <a:prstGeom prst="rect">
            <a:avLst/>
          </a:prstGeom>
          <a:noFill/>
        </p:spPr>
      </p:pic>
      <p:sp>
        <p:nvSpPr>
          <p:cNvPr id="1303560" name="Rectangle 8"/>
          <p:cNvSpPr>
            <a:spLocks noChangeArrowheads="1"/>
          </p:cNvSpPr>
          <p:nvPr/>
        </p:nvSpPr>
        <p:spPr bwMode="auto">
          <a:xfrm>
            <a:off x="952500" y="2247900"/>
            <a:ext cx="7526338" cy="86995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35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35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04580" name="Rectangle 4"/>
          <p:cNvSpPr>
            <a:spLocks noGrp="1" noChangeArrowheads="1"/>
          </p:cNvSpPr>
          <p:nvPr>
            <p:ph type="title"/>
          </p:nvPr>
        </p:nvSpPr>
        <p:spPr>
          <a:xfrm>
            <a:off x="14288" y="165100"/>
            <a:ext cx="1069975" cy="427038"/>
          </a:xfrm>
        </p:spPr>
        <p:txBody>
          <a:bodyPr/>
          <a:lstStyle/>
          <a:p>
            <a:r>
              <a:rPr lang="en-US"/>
              <a:t>1–1</a:t>
            </a:r>
          </a:p>
        </p:txBody>
      </p:sp>
      <p:sp>
        <p:nvSpPr>
          <p:cNvPr id="1304581" name="Rectangle 5"/>
          <p:cNvSpPr>
            <a:spLocks noGrp="1" noChangeArrowheads="1"/>
          </p:cNvSpPr>
          <p:nvPr>
            <p:ph type="body" idx="1"/>
          </p:nvPr>
        </p:nvSpPr>
        <p:spPr>
          <a:xfrm>
            <a:off x="273050" y="1095375"/>
            <a:ext cx="8502650" cy="5311775"/>
          </a:xfrm>
        </p:spPr>
        <p:txBody>
          <a:bodyPr/>
          <a:lstStyle/>
          <a:p>
            <a:pPr lvl="1">
              <a:lnSpc>
                <a:spcPct val="90000"/>
              </a:lnSpc>
            </a:pPr>
            <a:r>
              <a:rPr lang="en-US"/>
              <a:t>	A scientist takes paint chips from 10 apartments in a large building.  She tests for the presence of lead in the paint and finds it in all 10 samples.  She then concludes that lead paint is probably present in all 120 apartments in the building.  This conclusion is an example of</a:t>
            </a:r>
          </a:p>
          <a:p>
            <a:pPr lvl="2">
              <a:lnSpc>
                <a:spcPct val="90000"/>
              </a:lnSpc>
            </a:pPr>
            <a:r>
              <a:rPr lang="en-US"/>
              <a:t>a scientific fact.	</a:t>
            </a:r>
          </a:p>
          <a:p>
            <a:pPr lvl="2">
              <a:lnSpc>
                <a:spcPct val="90000"/>
              </a:lnSpc>
            </a:pPr>
            <a:r>
              <a:rPr lang="en-US"/>
              <a:t>a scientific error.	</a:t>
            </a:r>
          </a:p>
          <a:p>
            <a:pPr lvl="2">
              <a:lnSpc>
                <a:spcPct val="90000"/>
              </a:lnSpc>
            </a:pPr>
            <a:r>
              <a:rPr lang="en-US"/>
              <a:t>proof.	</a:t>
            </a:r>
          </a:p>
          <a:p>
            <a:pPr lvl="2">
              <a:lnSpc>
                <a:spcPct val="90000"/>
              </a:lnSpc>
            </a:pPr>
            <a:r>
              <a:rPr lang="en-US"/>
              <a:t>a reasonable inference.	</a:t>
            </a:r>
          </a:p>
        </p:txBody>
      </p:sp>
      <p:pic>
        <p:nvPicPr>
          <p:cNvPr id="1304583" name="Picture 7" descr="A"/>
          <p:cNvPicPr>
            <a:picLocks noChangeAspect="1" noChangeArrowheads="1"/>
          </p:cNvPicPr>
          <p:nvPr/>
        </p:nvPicPr>
        <p:blipFill>
          <a:blip r:embed="rId3"/>
          <a:srcRect/>
          <a:stretch>
            <a:fillRect/>
          </a:stretch>
        </p:blipFill>
        <p:spPr bwMode="auto">
          <a:xfrm>
            <a:off x="428625" y="5364163"/>
            <a:ext cx="582613" cy="519112"/>
          </a:xfrm>
          <a:prstGeom prst="rect">
            <a:avLst/>
          </a:prstGeom>
          <a:noFill/>
        </p:spPr>
      </p:pic>
      <p:sp>
        <p:nvSpPr>
          <p:cNvPr id="1304584" name="Rectangle 8"/>
          <p:cNvSpPr>
            <a:spLocks noChangeArrowheads="1"/>
          </p:cNvSpPr>
          <p:nvPr/>
        </p:nvSpPr>
        <p:spPr bwMode="auto">
          <a:xfrm>
            <a:off x="1098550" y="5454650"/>
            <a:ext cx="4410075" cy="439738"/>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CA"/>
          </a:p>
        </p:txBody>
      </p:sp>
      <p:pic>
        <p:nvPicPr>
          <p:cNvPr id="1304585" name="Picture 9" descr="3"/>
          <p:cNvPicPr>
            <a:picLocks noChangeAspect="1" noChangeArrowheads="1"/>
          </p:cNvPicPr>
          <p:nvPr/>
        </p:nvPicPr>
        <p:blipFill>
          <a:blip r:embed="rId4"/>
          <a:srcRect/>
          <a:stretch>
            <a:fillRect/>
          </a:stretch>
        </p:blipFill>
        <p:spPr bwMode="auto">
          <a:xfrm>
            <a:off x="227013" y="1100138"/>
            <a:ext cx="566737" cy="5048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45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4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5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05604" name="Rectangle 4"/>
          <p:cNvSpPr>
            <a:spLocks noGrp="1" noChangeArrowheads="1"/>
          </p:cNvSpPr>
          <p:nvPr>
            <p:ph type="title"/>
          </p:nvPr>
        </p:nvSpPr>
        <p:spPr>
          <a:xfrm>
            <a:off x="14288" y="165100"/>
            <a:ext cx="1069975" cy="427038"/>
          </a:xfrm>
        </p:spPr>
        <p:txBody>
          <a:bodyPr/>
          <a:lstStyle/>
          <a:p>
            <a:r>
              <a:rPr lang="en-US"/>
              <a:t>1–1</a:t>
            </a:r>
          </a:p>
        </p:txBody>
      </p:sp>
      <p:sp>
        <p:nvSpPr>
          <p:cNvPr id="1305605" name="Rectangle 5"/>
          <p:cNvSpPr>
            <a:spLocks noGrp="1" noChangeArrowheads="1"/>
          </p:cNvSpPr>
          <p:nvPr>
            <p:ph type="body" idx="1"/>
          </p:nvPr>
        </p:nvSpPr>
        <p:spPr>
          <a:xfrm>
            <a:off x="273050" y="1095375"/>
            <a:ext cx="8502650" cy="4927600"/>
          </a:xfrm>
        </p:spPr>
        <p:txBody>
          <a:bodyPr/>
          <a:lstStyle/>
          <a:p>
            <a:pPr lvl="1"/>
            <a:r>
              <a:rPr lang="en-US"/>
              <a:t>	A possible explanation for a set of observations is known as </a:t>
            </a:r>
          </a:p>
          <a:p>
            <a:pPr lvl="2"/>
            <a:r>
              <a:rPr lang="en-US"/>
              <a:t>data.	</a:t>
            </a:r>
          </a:p>
          <a:p>
            <a:pPr lvl="2"/>
            <a:r>
              <a:rPr lang="en-US"/>
              <a:t>a hypothesis.	</a:t>
            </a:r>
          </a:p>
          <a:p>
            <a:pPr lvl="2"/>
            <a:r>
              <a:rPr lang="en-US"/>
              <a:t>an inference.	</a:t>
            </a:r>
          </a:p>
          <a:p>
            <a:pPr lvl="2"/>
            <a:r>
              <a:rPr lang="en-US"/>
              <a:t>a result.	</a:t>
            </a:r>
          </a:p>
          <a:p>
            <a:pPr lvl="1"/>
            <a:endParaRPr lang="en-US"/>
          </a:p>
        </p:txBody>
      </p:sp>
      <p:pic>
        <p:nvPicPr>
          <p:cNvPr id="1305606" name="Picture 6" descr="4"/>
          <p:cNvPicPr>
            <a:picLocks noChangeAspect="1" noChangeArrowheads="1"/>
          </p:cNvPicPr>
          <p:nvPr/>
        </p:nvPicPr>
        <p:blipFill>
          <a:blip r:embed="rId3"/>
          <a:srcRect/>
          <a:stretch>
            <a:fillRect/>
          </a:stretch>
        </p:blipFill>
        <p:spPr bwMode="auto">
          <a:xfrm>
            <a:off x="227013" y="1111250"/>
            <a:ext cx="566737" cy="504825"/>
          </a:xfrm>
          <a:prstGeom prst="rect">
            <a:avLst/>
          </a:prstGeom>
          <a:noFill/>
        </p:spPr>
      </p:pic>
      <p:pic>
        <p:nvPicPr>
          <p:cNvPr id="1305607" name="Picture 7" descr="A"/>
          <p:cNvPicPr>
            <a:picLocks noChangeAspect="1" noChangeArrowheads="1"/>
          </p:cNvPicPr>
          <p:nvPr/>
        </p:nvPicPr>
        <p:blipFill>
          <a:blip r:embed="rId4"/>
          <a:srcRect/>
          <a:stretch>
            <a:fillRect/>
          </a:stretch>
        </p:blipFill>
        <p:spPr bwMode="auto">
          <a:xfrm>
            <a:off x="250825" y="2854325"/>
            <a:ext cx="582613" cy="519113"/>
          </a:xfrm>
          <a:prstGeom prst="rect">
            <a:avLst/>
          </a:prstGeom>
          <a:noFill/>
        </p:spPr>
      </p:pic>
      <p:sp>
        <p:nvSpPr>
          <p:cNvPr id="1305608" name="Rectangle 8"/>
          <p:cNvSpPr>
            <a:spLocks noChangeArrowheads="1"/>
          </p:cNvSpPr>
          <p:nvPr/>
        </p:nvSpPr>
        <p:spPr bwMode="auto">
          <a:xfrm>
            <a:off x="1020763" y="2801938"/>
            <a:ext cx="4410075" cy="58420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56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56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560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Pearson Prentice Hall</a:t>
            </a:r>
          </a:p>
        </p:txBody>
      </p:sp>
      <p:sp>
        <p:nvSpPr>
          <p:cNvPr id="1306628" name="Rectangle 4"/>
          <p:cNvSpPr>
            <a:spLocks noGrp="1" noChangeArrowheads="1"/>
          </p:cNvSpPr>
          <p:nvPr>
            <p:ph type="title"/>
          </p:nvPr>
        </p:nvSpPr>
        <p:spPr>
          <a:xfrm>
            <a:off x="14288" y="165100"/>
            <a:ext cx="1069975" cy="427038"/>
          </a:xfrm>
        </p:spPr>
        <p:txBody>
          <a:bodyPr/>
          <a:lstStyle/>
          <a:p>
            <a:r>
              <a:rPr lang="en-US"/>
              <a:t>1–1</a:t>
            </a:r>
          </a:p>
        </p:txBody>
      </p:sp>
      <p:sp>
        <p:nvSpPr>
          <p:cNvPr id="1306629" name="Rectangle 5"/>
          <p:cNvSpPr>
            <a:spLocks noGrp="1" noChangeArrowheads="1"/>
          </p:cNvSpPr>
          <p:nvPr>
            <p:ph type="body" idx="1"/>
          </p:nvPr>
        </p:nvSpPr>
        <p:spPr>
          <a:xfrm>
            <a:off x="273050" y="1095375"/>
            <a:ext cx="8502650" cy="4892675"/>
          </a:xfrm>
        </p:spPr>
        <p:txBody>
          <a:bodyPr/>
          <a:lstStyle/>
          <a:p>
            <a:pPr lvl="1"/>
            <a:r>
              <a:rPr lang="en-US"/>
              <a:t>	A good scientific hypothesis must be</a:t>
            </a:r>
          </a:p>
          <a:p>
            <a:pPr lvl="2"/>
            <a:r>
              <a:rPr lang="en-US"/>
              <a:t>correct.	</a:t>
            </a:r>
          </a:p>
          <a:p>
            <a:pPr lvl="2"/>
            <a:r>
              <a:rPr lang="en-US"/>
              <a:t>able to be tested.	</a:t>
            </a:r>
          </a:p>
          <a:p>
            <a:pPr lvl="2"/>
            <a:r>
              <a:rPr lang="en-US"/>
              <a:t>obvious.	</a:t>
            </a:r>
          </a:p>
          <a:p>
            <a:pPr lvl="2"/>
            <a:r>
              <a:rPr lang="en-US"/>
              <a:t>based on common sense.</a:t>
            </a:r>
          </a:p>
        </p:txBody>
      </p:sp>
      <p:pic>
        <p:nvPicPr>
          <p:cNvPr id="1306630" name="Picture 6" descr="A"/>
          <p:cNvPicPr>
            <a:picLocks noChangeAspect="1" noChangeArrowheads="1"/>
          </p:cNvPicPr>
          <p:nvPr/>
        </p:nvPicPr>
        <p:blipFill>
          <a:blip r:embed="rId3"/>
          <a:srcRect/>
          <a:stretch>
            <a:fillRect/>
          </a:stretch>
        </p:blipFill>
        <p:spPr bwMode="auto">
          <a:xfrm>
            <a:off x="250825" y="2420938"/>
            <a:ext cx="582613" cy="519112"/>
          </a:xfrm>
          <a:prstGeom prst="rect">
            <a:avLst/>
          </a:prstGeom>
          <a:noFill/>
        </p:spPr>
      </p:pic>
      <p:sp>
        <p:nvSpPr>
          <p:cNvPr id="1306631" name="Rectangle 7"/>
          <p:cNvSpPr>
            <a:spLocks noChangeArrowheads="1"/>
          </p:cNvSpPr>
          <p:nvPr/>
        </p:nvSpPr>
        <p:spPr bwMode="auto">
          <a:xfrm>
            <a:off x="1020763" y="2368550"/>
            <a:ext cx="4733925" cy="584200"/>
          </a:xfrm>
          <a:prstGeom prst="rect">
            <a:avLst/>
          </a:prstGeom>
          <a:solidFill>
            <a:srgbClr val="00CC00">
              <a:alpha val="28000"/>
            </a:srgbClr>
          </a:solidFill>
          <a:ln w="9525">
            <a:solidFill>
              <a:schemeClr val="folHlink"/>
            </a:solidFill>
            <a:miter lim="800000"/>
            <a:headEnd/>
            <a:tailEnd/>
          </a:ln>
          <a:effectLst/>
        </p:spPr>
        <p:txBody>
          <a:bodyPr wrap="none" anchor="ctr"/>
          <a:lstStyle/>
          <a:p>
            <a:endParaRPr lang="en-CA"/>
          </a:p>
        </p:txBody>
      </p:sp>
      <p:pic>
        <p:nvPicPr>
          <p:cNvPr id="1306632" name="Picture 8" descr="5"/>
          <p:cNvPicPr>
            <a:picLocks noChangeAspect="1" noChangeArrowheads="1"/>
          </p:cNvPicPr>
          <p:nvPr/>
        </p:nvPicPr>
        <p:blipFill>
          <a:blip r:embed="rId4"/>
          <a:srcRect/>
          <a:stretch>
            <a:fillRect/>
          </a:stretch>
        </p:blipFill>
        <p:spPr bwMode="auto">
          <a:xfrm>
            <a:off x="227013" y="1093788"/>
            <a:ext cx="566737" cy="5048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66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6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66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ctrTitle"/>
          </p:nvPr>
        </p:nvSpPr>
        <p:spPr>
          <a:xfrm>
            <a:off x="0" y="2924175"/>
            <a:ext cx="9144000" cy="609600"/>
          </a:xfrm>
          <a:noFill/>
        </p:spPr>
        <p:txBody>
          <a:bodyPr/>
          <a:lstStyle/>
          <a:p>
            <a:r>
              <a:rPr lang="en-US"/>
              <a:t>END OF SECTION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51561" name="Rectangle 9"/>
          <p:cNvSpPr>
            <a:spLocks noGrp="1" noChangeArrowheads="1"/>
          </p:cNvSpPr>
          <p:nvPr>
            <p:ph type="title"/>
          </p:nvPr>
        </p:nvSpPr>
        <p:spPr/>
        <p:txBody>
          <a:bodyPr/>
          <a:lstStyle/>
          <a:p>
            <a:r>
              <a:rPr lang="en-US"/>
              <a:t>Thinking Like a Scientist</a:t>
            </a:r>
          </a:p>
        </p:txBody>
      </p:sp>
      <p:sp>
        <p:nvSpPr>
          <p:cNvPr id="151562" name="Rectangle 10"/>
          <p:cNvSpPr>
            <a:spLocks noGrp="1" noChangeArrowheads="1"/>
          </p:cNvSpPr>
          <p:nvPr>
            <p:ph type="body" idx="1"/>
          </p:nvPr>
        </p:nvSpPr>
        <p:spPr>
          <a:xfrm>
            <a:off x="273050" y="1095375"/>
            <a:ext cx="8547100" cy="3556000"/>
          </a:xfrm>
          <a:noFill/>
        </p:spPr>
        <p:txBody>
          <a:bodyPr/>
          <a:lstStyle/>
          <a:p>
            <a:pPr>
              <a:lnSpc>
                <a:spcPct val="90000"/>
              </a:lnSpc>
            </a:pPr>
            <a:r>
              <a:rPr lang="en-US"/>
              <a:t>Thinking Like a Scientist</a:t>
            </a:r>
          </a:p>
          <a:p>
            <a:pPr lvl="2">
              <a:lnSpc>
                <a:spcPct val="90000"/>
              </a:lnSpc>
            </a:pPr>
            <a:r>
              <a:rPr lang="en-US"/>
              <a:t>Scientific thinking begins with observation. </a:t>
            </a:r>
          </a:p>
          <a:p>
            <a:pPr lvl="2">
              <a:lnSpc>
                <a:spcPct val="90000"/>
              </a:lnSpc>
            </a:pPr>
            <a:r>
              <a:rPr lang="en-US" b="1"/>
              <a:t>Observation</a:t>
            </a:r>
            <a:r>
              <a:rPr lang="en-US"/>
              <a:t> is the process of gathering information about events or processes in a careful, orderly way. </a:t>
            </a:r>
          </a:p>
          <a:p>
            <a:pPr lvl="2">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601095" name="Rectangle 7"/>
          <p:cNvSpPr>
            <a:spLocks noGrp="1" noChangeArrowheads="1"/>
          </p:cNvSpPr>
          <p:nvPr>
            <p:ph type="title"/>
          </p:nvPr>
        </p:nvSpPr>
        <p:spPr/>
        <p:txBody>
          <a:bodyPr/>
          <a:lstStyle/>
          <a:p>
            <a:r>
              <a:rPr lang="en-US"/>
              <a:t>Thinking Like a Scientist</a:t>
            </a:r>
          </a:p>
        </p:txBody>
      </p:sp>
      <p:sp>
        <p:nvSpPr>
          <p:cNvPr id="601096" name="Rectangle 8"/>
          <p:cNvSpPr>
            <a:spLocks noGrp="1" noChangeArrowheads="1"/>
          </p:cNvSpPr>
          <p:nvPr>
            <p:ph type="body" idx="1"/>
          </p:nvPr>
        </p:nvSpPr>
        <p:spPr/>
        <p:txBody>
          <a:bodyPr/>
          <a:lstStyle/>
          <a:p>
            <a:r>
              <a:rPr lang="en-US"/>
              <a:t>The information gathered from observations is called </a:t>
            </a:r>
            <a:r>
              <a:rPr lang="en-US" b="1"/>
              <a:t>data.</a:t>
            </a:r>
          </a:p>
          <a:p>
            <a:pPr lvl="2"/>
            <a:r>
              <a:rPr lang="en-US"/>
              <a:t>Quantitative data are expressed as numbers, obtained by counting or measuring.</a:t>
            </a:r>
          </a:p>
          <a:p>
            <a:pPr lvl="2"/>
            <a:r>
              <a:rPr lang="en-US"/>
              <a:t>Qualitative data are descriptive and involve characteristics that can’t easily be measured.</a:t>
            </a:r>
          </a:p>
          <a:p>
            <a:pPr lvl="1"/>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109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109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05253" name="Rectangle 5"/>
          <p:cNvSpPr>
            <a:spLocks noGrp="1" noChangeArrowheads="1"/>
          </p:cNvSpPr>
          <p:nvPr>
            <p:ph type="title"/>
          </p:nvPr>
        </p:nvSpPr>
        <p:spPr/>
        <p:txBody>
          <a:bodyPr/>
          <a:lstStyle/>
          <a:p>
            <a:r>
              <a:rPr lang="en-US"/>
              <a:t>Thinking Like a Scientist</a:t>
            </a:r>
          </a:p>
        </p:txBody>
      </p:sp>
      <p:sp>
        <p:nvSpPr>
          <p:cNvPr id="1205254" name="Rectangle 6"/>
          <p:cNvSpPr>
            <a:spLocks noGrp="1" noChangeArrowheads="1"/>
          </p:cNvSpPr>
          <p:nvPr>
            <p:ph type="body" idx="1"/>
          </p:nvPr>
        </p:nvSpPr>
        <p:spPr/>
        <p:txBody>
          <a:bodyPr/>
          <a:lstStyle/>
          <a:p>
            <a:r>
              <a:rPr lang="en-US"/>
              <a:t>Scientists use data to make inferences.</a:t>
            </a:r>
          </a:p>
          <a:p>
            <a:r>
              <a:rPr lang="en-US"/>
              <a:t>An </a:t>
            </a:r>
            <a:r>
              <a:rPr lang="en-US" b="1"/>
              <a:t>inference</a:t>
            </a:r>
            <a:r>
              <a:rPr lang="en-US"/>
              <a:t> is a logical interpretation based on prior knowledge or experience.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52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07298" name="Rectangle 2"/>
          <p:cNvSpPr>
            <a:spLocks noGrp="1" noChangeArrowheads="1"/>
          </p:cNvSpPr>
          <p:nvPr>
            <p:ph type="title"/>
          </p:nvPr>
        </p:nvSpPr>
        <p:spPr>
          <a:xfrm>
            <a:off x="4627563" y="0"/>
            <a:ext cx="4402137" cy="457200"/>
          </a:xfrm>
        </p:spPr>
        <p:txBody>
          <a:bodyPr/>
          <a:lstStyle/>
          <a:p>
            <a:r>
              <a:rPr lang="en-US"/>
              <a:t>Explaining and Interpreting Evidence</a:t>
            </a:r>
          </a:p>
        </p:txBody>
      </p:sp>
      <p:sp>
        <p:nvSpPr>
          <p:cNvPr id="1207299" name="Rectangle 3"/>
          <p:cNvSpPr>
            <a:spLocks noGrp="1" noChangeArrowheads="1"/>
          </p:cNvSpPr>
          <p:nvPr>
            <p:ph type="body" idx="1"/>
          </p:nvPr>
        </p:nvSpPr>
        <p:spPr/>
        <p:txBody>
          <a:bodyPr/>
          <a:lstStyle/>
          <a:p>
            <a:r>
              <a:rPr lang="en-US"/>
              <a:t>Explaining and Interpreting Evidence</a:t>
            </a:r>
          </a:p>
          <a:p>
            <a:pPr lvl="2"/>
            <a:r>
              <a:rPr lang="en-US"/>
              <a:t>A </a:t>
            </a:r>
            <a:r>
              <a:rPr lang="en-US" b="1"/>
              <a:t>hypothesis</a:t>
            </a:r>
            <a:r>
              <a:rPr lang="en-US"/>
              <a:t> is a proposed scientific explanation for a set of observations. </a:t>
            </a:r>
          </a:p>
          <a:p>
            <a:pPr lvl="2"/>
            <a:r>
              <a:rPr lang="en-US"/>
              <a:t>A hypothesis may be ruled out or confirmed.</a:t>
            </a:r>
          </a:p>
          <a:p>
            <a:pPr lvl="2"/>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7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09358" name="Rectangle 14"/>
          <p:cNvSpPr>
            <a:spLocks noGrp="1" noChangeArrowheads="1"/>
          </p:cNvSpPr>
          <p:nvPr>
            <p:ph type="title"/>
          </p:nvPr>
        </p:nvSpPr>
        <p:spPr/>
        <p:txBody>
          <a:bodyPr/>
          <a:lstStyle/>
          <a:p>
            <a:r>
              <a:rPr lang="en-US"/>
              <a:t>Explaining and Interpreting Evidence</a:t>
            </a:r>
          </a:p>
        </p:txBody>
      </p:sp>
      <p:sp>
        <p:nvSpPr>
          <p:cNvPr id="1209359" name="Rectangle 15"/>
          <p:cNvSpPr>
            <a:spLocks noGrp="1" noChangeArrowheads="1"/>
          </p:cNvSpPr>
          <p:nvPr>
            <p:ph type="body" idx="1"/>
          </p:nvPr>
        </p:nvSpPr>
        <p:spPr/>
        <p:txBody>
          <a:bodyPr/>
          <a:lstStyle/>
          <a:p>
            <a:r>
              <a:rPr lang="en-US"/>
              <a:t>A hypothesis must be proposed in a way that can be tested. </a:t>
            </a:r>
          </a:p>
          <a:p>
            <a:r>
              <a:rPr lang="en-US"/>
              <a:t>Hypotheses are tested by performing controlled experiments or by gathering new data.</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93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13442" name="Rectangle 2"/>
          <p:cNvSpPr>
            <a:spLocks noGrp="1" noChangeArrowheads="1"/>
          </p:cNvSpPr>
          <p:nvPr>
            <p:ph type="title"/>
          </p:nvPr>
        </p:nvSpPr>
        <p:spPr>
          <a:xfrm>
            <a:off x="4627563" y="0"/>
            <a:ext cx="4402137" cy="457200"/>
          </a:xfrm>
        </p:spPr>
        <p:txBody>
          <a:bodyPr/>
          <a:lstStyle/>
          <a:p>
            <a:r>
              <a:rPr lang="en-US"/>
              <a:t>Science as a Way of Knowing</a:t>
            </a:r>
          </a:p>
        </p:txBody>
      </p:sp>
      <p:sp>
        <p:nvSpPr>
          <p:cNvPr id="1213443" name="Rectangle 3"/>
          <p:cNvSpPr>
            <a:spLocks noGrp="1" noChangeArrowheads="1"/>
          </p:cNvSpPr>
          <p:nvPr>
            <p:ph type="body" idx="1"/>
          </p:nvPr>
        </p:nvSpPr>
        <p:spPr>
          <a:xfrm>
            <a:off x="273050" y="1095375"/>
            <a:ext cx="8547100" cy="5076825"/>
          </a:xfrm>
          <a:noFill/>
        </p:spPr>
        <p:txBody>
          <a:bodyPr/>
          <a:lstStyle/>
          <a:p>
            <a:r>
              <a:rPr lang="en-US"/>
              <a:t>Science as a Way of Knowing</a:t>
            </a:r>
          </a:p>
          <a:p>
            <a:pPr lvl="2"/>
            <a:r>
              <a:rPr lang="en-US"/>
              <a:t>Science is an ongoing </a:t>
            </a:r>
            <a:r>
              <a:rPr lang="en-US" i="1"/>
              <a:t>process</a:t>
            </a:r>
            <a:r>
              <a:rPr lang="en-US"/>
              <a:t> that involves:</a:t>
            </a:r>
          </a:p>
          <a:p>
            <a:pPr lvl="3"/>
            <a:r>
              <a:rPr lang="en-US"/>
              <a:t>asking questions</a:t>
            </a:r>
          </a:p>
          <a:p>
            <a:pPr lvl="3"/>
            <a:r>
              <a:rPr lang="en-US"/>
              <a:t>observing</a:t>
            </a:r>
          </a:p>
          <a:p>
            <a:pPr lvl="3"/>
            <a:r>
              <a:rPr lang="en-US"/>
              <a:t>making inferences</a:t>
            </a:r>
          </a:p>
          <a:p>
            <a:pPr lvl="3"/>
            <a:r>
              <a:rPr lang="en-US"/>
              <a:t>testing hypotheses</a:t>
            </a:r>
          </a:p>
          <a:p>
            <a:pPr lvl="2"/>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34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34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3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3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74882" name="Rectangle 2"/>
          <p:cNvSpPr>
            <a:spLocks noGrp="1" noChangeArrowheads="1"/>
          </p:cNvSpPr>
          <p:nvPr>
            <p:ph type="title"/>
          </p:nvPr>
        </p:nvSpPr>
        <p:spPr/>
        <p:txBody>
          <a:bodyPr/>
          <a:lstStyle/>
          <a:p>
            <a:r>
              <a:rPr lang="en-US"/>
              <a:t>Science as a Way of Knowing</a:t>
            </a:r>
          </a:p>
        </p:txBody>
      </p:sp>
      <p:sp>
        <p:nvSpPr>
          <p:cNvPr id="1274883" name="Rectangle 3"/>
          <p:cNvSpPr>
            <a:spLocks noGrp="1" noChangeArrowheads="1"/>
          </p:cNvSpPr>
          <p:nvPr>
            <p:ph type="body" idx="1"/>
          </p:nvPr>
        </p:nvSpPr>
        <p:spPr>
          <a:noFill/>
        </p:spPr>
        <p:txBody>
          <a:bodyPr/>
          <a:lstStyle/>
          <a:p>
            <a:r>
              <a:rPr lang="en-US"/>
              <a:t>Scientific understanding is always changing. </a:t>
            </a:r>
          </a:p>
          <a:p>
            <a:r>
              <a:rPr lang="en-US"/>
              <a:t>Good scientists are skeptics who question both existing ideas and new hypotheses. </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48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Pearson Prentice Hall</a:t>
            </a:r>
          </a:p>
        </p:txBody>
      </p:sp>
      <p:sp>
        <p:nvSpPr>
          <p:cNvPr id="1217538" name="Rectangle 2"/>
          <p:cNvSpPr>
            <a:spLocks noGrp="1" noChangeArrowheads="1"/>
          </p:cNvSpPr>
          <p:nvPr>
            <p:ph type="title"/>
          </p:nvPr>
        </p:nvSpPr>
        <p:spPr>
          <a:xfrm>
            <a:off x="4627563" y="0"/>
            <a:ext cx="4402137" cy="457200"/>
          </a:xfrm>
        </p:spPr>
        <p:txBody>
          <a:bodyPr/>
          <a:lstStyle/>
          <a:p>
            <a:r>
              <a:rPr lang="en-US"/>
              <a:t>Science and Human Values</a:t>
            </a:r>
          </a:p>
        </p:txBody>
      </p:sp>
      <p:sp>
        <p:nvSpPr>
          <p:cNvPr id="1217539" name="Rectangle 3"/>
          <p:cNvSpPr>
            <a:spLocks noGrp="1" noChangeArrowheads="1"/>
          </p:cNvSpPr>
          <p:nvPr>
            <p:ph type="body" idx="1"/>
          </p:nvPr>
        </p:nvSpPr>
        <p:spPr>
          <a:xfrm>
            <a:off x="273050" y="1095375"/>
            <a:ext cx="8547100" cy="3975100"/>
          </a:xfrm>
        </p:spPr>
        <p:txBody>
          <a:bodyPr/>
          <a:lstStyle/>
          <a:p>
            <a:r>
              <a:rPr lang="en-US"/>
              <a:t>Science and Human Values</a:t>
            </a:r>
          </a:p>
          <a:p>
            <a:pPr lvl="2"/>
            <a:r>
              <a:rPr lang="en-US"/>
              <a:t>An understanding of science and the scientific approach is essential to making intelligent decisions.</a:t>
            </a:r>
          </a:p>
          <a:p>
            <a:pPr lvl="2"/>
            <a:r>
              <a:rPr lang="en-US"/>
              <a:t>Scientists make recommendations based on data collected through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75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IO3a">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IO3a_OUTLINE_HEADER">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OUTLINE_HEAD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OUTLINE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OUTLINE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OUTLINE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OUTLINE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OUTLINE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OUTLINE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OUTLINE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OUTLINE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OUTLINE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OUTLINE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OUTLINE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OUTLINE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IO3a_Outline_NO_HEAD">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Outline_NO_HE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Outline_NO_HE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Outline_NO_HE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Outline_NO_HE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Outline_NO_HE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Outline_NO_HE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Outline_NO_HE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Outline_NO_HE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Outline_NO_HE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Outline_NO_HE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Outline_NO_HE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Outline_NO_HE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Outline_NO_HE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IO3a_END">
  <a:themeElements>
    <a:clrScheme name="BIO3a_EN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BIO3a_EN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EN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BIO3a_EN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BIO3a_EN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BIO3a_EN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BIO3a_EN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BIO3a_EN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BIO3a_EN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IO3a_Quiz_Intro">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Quiz_Intr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Quiz_Intr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Quiz_Intr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Quiz_Intr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Quiz_Intr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Quiz_Intr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Quiz_Intr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Quiz_Intr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Quiz_Intr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Quiz_Intr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Quiz_Intr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Quiz_Intr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Quiz_Intr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IO3a_Quiz">
  <a:themeElements>
    <a:clrScheme name="">
      <a:dk1>
        <a:srgbClr val="000000"/>
      </a:dk1>
      <a:lt1>
        <a:srgbClr val="FFFFFF"/>
      </a:lt1>
      <a:dk2>
        <a:srgbClr val="000000"/>
      </a:dk2>
      <a:lt2>
        <a:srgbClr val="53535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O3a_Quiz">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BIO3a_Qui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3a_Qui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3a_Qui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3a_Qui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3a_Qui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3a_Qui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3a_Quiz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3a_Qui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3a_Qui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3a_Qui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3a_Qui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3a_Qui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377</Words>
  <Application>Microsoft Office PowerPoint</Application>
  <PresentationFormat>On-screen Show (4:3)</PresentationFormat>
  <Paragraphs>106</Paragraphs>
  <Slides>17</Slides>
  <Notes>17</Notes>
  <HiddenSlides>0</HiddenSlides>
  <MMClips>0</MMClips>
  <ScaleCrop>false</ScaleCrop>
  <HeadingPairs>
    <vt:vector size="4" baseType="variant">
      <vt:variant>
        <vt:lpstr>Theme</vt:lpstr>
      </vt:variant>
      <vt:variant>
        <vt:i4>6</vt:i4>
      </vt:variant>
      <vt:variant>
        <vt:lpstr>Slide Titles</vt:lpstr>
      </vt:variant>
      <vt:variant>
        <vt:i4>17</vt:i4>
      </vt:variant>
    </vt:vector>
  </HeadingPairs>
  <TitlesOfParts>
    <vt:vector size="23" baseType="lpstr">
      <vt:lpstr>BIO3a</vt:lpstr>
      <vt:lpstr>BIO3a_OUTLINE_HEADER</vt:lpstr>
      <vt:lpstr>BIO3a_Outline_NO_HEAD</vt:lpstr>
      <vt:lpstr>BIO3a_END</vt:lpstr>
      <vt:lpstr>BIO3a_Quiz_Intro</vt:lpstr>
      <vt:lpstr>BIO3a_Quiz</vt:lpstr>
      <vt:lpstr>1-1 What Is Science?</vt:lpstr>
      <vt:lpstr>Thinking Like a Scientist</vt:lpstr>
      <vt:lpstr>Thinking Like a Scientist</vt:lpstr>
      <vt:lpstr>Thinking Like a Scientist</vt:lpstr>
      <vt:lpstr>Explaining and Interpreting Evidence</vt:lpstr>
      <vt:lpstr>Explaining and Interpreting Evidence</vt:lpstr>
      <vt:lpstr>Science as a Way of Knowing</vt:lpstr>
      <vt:lpstr>Science as a Way of Knowing</vt:lpstr>
      <vt:lpstr>Science and Human Values</vt:lpstr>
      <vt:lpstr>Science and Human Values</vt:lpstr>
      <vt:lpstr>1–1</vt:lpstr>
      <vt:lpstr>1–1</vt:lpstr>
      <vt:lpstr>1–1</vt:lpstr>
      <vt:lpstr>1–1</vt:lpstr>
      <vt:lpstr>1–1</vt:lpstr>
      <vt:lpstr>1–1</vt:lpstr>
      <vt:lpstr>END OF SECTION</vt:lpstr>
    </vt:vector>
  </TitlesOfParts>
  <Company>Laura Baselice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dc:title>
  <dc:creator>Hendry, Grant K.  (ED16)</dc:creator>
  <cp:lastModifiedBy>Hendry, Grant K.  (ASD-N)</cp:lastModifiedBy>
  <cp:revision>12</cp:revision>
  <cp:lastPrinted>2006-08-07T16:07:50Z</cp:lastPrinted>
  <dcterms:modified xsi:type="dcterms:W3CDTF">2013-09-06T14:48:34Z</dcterms:modified>
</cp:coreProperties>
</file>