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96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84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4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33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29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4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30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64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96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97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82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B5A066-6C4B-48F1-8144-D26135B51223}" type="datetimeFigureOut">
              <a:rPr lang="en-CA" smtClean="0"/>
              <a:t>2017-12-12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20B82F-72F7-4C40-8B07-A9FA175F4D8D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3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Resumes and Cover Letters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Outcome 4.1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96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Outcome 4.1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Demonstrate the skills, and knowledge necessary to seek, obtain, create, maintain work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383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It can be hard to write a resume when you have little (or no) prior work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All experiences, like babysitting, lawn mowing, and volunteering help to show valuable work skills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239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Resumes – How to write 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85925"/>
            <a:ext cx="11887200" cy="4857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Review resume samples to get a feel of what yours should look like (some good ones on the teacher page)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Use them at a starting point when creating your own resume – but don’t copy the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Make an outline of all possible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Include informal work experience and activities (especially leadership)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Promote your attitude, performance, achievements, and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Proofread – SPELLING COUNTS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298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Resumes – What I am looking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85925"/>
            <a:ext cx="11887200" cy="4857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Your contact information (address, phone number, email, </a:t>
            </a:r>
            <a:r>
              <a:rPr lang="en-CA" sz="3200" dirty="0" err="1" smtClean="0"/>
              <a:t>etc</a:t>
            </a:r>
            <a:r>
              <a:rPr lang="en-CA" sz="3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Past work/volunteer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School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Extracurricular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At least TWO references (and they need to be real!!)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Proper formatting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Grammar and spelling counts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413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Cover Letters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Cover letters highlight your most relevant skills and qualifications for a job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They show the employer what you want them to know about you, without having to figure it out from a resume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675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Cover letters – How to write 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85925"/>
            <a:ext cx="11887200" cy="4857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Include details that are relevant to the position that you want (use the job description for hints)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Include classes with high marks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Soft skills – creative thinking, communication, team work, time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How would you be an asset?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Make sure to use a template – these are not friendly letters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001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Cover letters – What I am looking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85925"/>
            <a:ext cx="11887200" cy="4857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Proper format for a cover 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Addresses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Three paragraphs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Your name typed and signed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7270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304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</vt:lpstr>
      <vt:lpstr>Resumes and Cover Letters</vt:lpstr>
      <vt:lpstr>Outcome 4.1</vt:lpstr>
      <vt:lpstr>Resumes</vt:lpstr>
      <vt:lpstr>Resumes – How to write one</vt:lpstr>
      <vt:lpstr>Resumes – What I am looking for</vt:lpstr>
      <vt:lpstr>Cover Letters</vt:lpstr>
      <vt:lpstr>Cover letters – How to write one</vt:lpstr>
      <vt:lpstr>Cover letters – What I am looking for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 and Cover Letters</dc:title>
  <dc:creator>Sutherland, Marly (ASD-N)</dc:creator>
  <cp:lastModifiedBy>Sutherland, Marly (ASD-N)</cp:lastModifiedBy>
  <cp:revision>4</cp:revision>
  <dcterms:created xsi:type="dcterms:W3CDTF">2017-12-12T12:53:12Z</dcterms:created>
  <dcterms:modified xsi:type="dcterms:W3CDTF">2017-12-12T13:57:49Z</dcterms:modified>
</cp:coreProperties>
</file>