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howGuides="1">
      <p:cViewPr varScale="1">
        <p:scale>
          <a:sx n="76" d="100"/>
          <a:sy n="76" d="100"/>
        </p:scale>
        <p:origin x="126" y="822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and Abuse of Legal and Illegal Substances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Outcome 1.9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1.9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expected to analyze issues concerning the use and abuse of legal and illegal substances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6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DECIDE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</a:t>
            </a:r>
            <a:r>
              <a:rPr lang="en-US" dirty="0" smtClean="0"/>
              <a:t> – Define the issue</a:t>
            </a:r>
          </a:p>
          <a:p>
            <a:r>
              <a:rPr lang="en-US" b="1" dirty="0" smtClean="0"/>
              <a:t>E</a:t>
            </a:r>
            <a:r>
              <a:rPr lang="en-US" dirty="0" smtClean="0"/>
              <a:t> – Explore the options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 – Check alternatives</a:t>
            </a:r>
          </a:p>
          <a:p>
            <a:r>
              <a:rPr lang="en-US" b="1" dirty="0" smtClean="0"/>
              <a:t>I</a:t>
            </a:r>
            <a:r>
              <a:rPr lang="en-US" dirty="0" smtClean="0"/>
              <a:t> – Identify possible solutions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 – Decide and take actions</a:t>
            </a:r>
          </a:p>
          <a:p>
            <a:r>
              <a:rPr lang="en-US" b="1" dirty="0" smtClean="0"/>
              <a:t>E </a:t>
            </a:r>
            <a:r>
              <a:rPr lang="en-US" dirty="0" smtClean="0"/>
              <a:t>– Evaluate and revise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457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Drinking and driving</a:t>
            </a:r>
          </a:p>
          <a:p>
            <a:r>
              <a:rPr lang="en-US" dirty="0" smtClean="0"/>
              <a:t>Abuse of prescription or illegal drugs</a:t>
            </a:r>
          </a:p>
          <a:p>
            <a:r>
              <a:rPr lang="en-US" dirty="0" smtClean="0"/>
              <a:t>Drug use and sexual activity</a:t>
            </a:r>
          </a:p>
          <a:p>
            <a:r>
              <a:rPr lang="en-US" dirty="0" smtClean="0"/>
              <a:t>Addiction</a:t>
            </a:r>
          </a:p>
          <a:p>
            <a:r>
              <a:rPr lang="en-US" dirty="0" smtClean="0"/>
              <a:t>Tobacco and E-Cigs</a:t>
            </a:r>
          </a:p>
          <a:p>
            <a:r>
              <a:rPr lang="en-US" dirty="0" smtClean="0"/>
              <a:t>Energy Drinks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5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slides.potx" id="{BDD4D5A3-0C20-4887-95F2-BFAB47634035}" vid="{397845B7-7EB0-4CC3-ABEB-6754AD08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70</TotalTime>
  <Words>84</Words>
  <Application>Microsoft Office PowerPoint</Application>
  <PresentationFormat>Custom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Euphemia</vt:lpstr>
      <vt:lpstr>Franklin Gothic Book</vt:lpstr>
      <vt:lpstr>Pharmacy design template</vt:lpstr>
      <vt:lpstr>Use and Abuse of Legal and Illegal Substances</vt:lpstr>
      <vt:lpstr>Outcome 1.9</vt:lpstr>
      <vt:lpstr>The DECIDE Model</vt:lpstr>
      <vt:lpstr>Project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and Abuse of Legal and Illegal Substances</dc:title>
  <dc:creator>Sutherland, Marly (ASD-N)</dc:creator>
  <cp:lastModifiedBy>Sutherland, Marly (ASD-N)</cp:lastModifiedBy>
  <cp:revision>2</cp:revision>
  <dcterms:created xsi:type="dcterms:W3CDTF">2017-10-11T12:29:25Z</dcterms:created>
  <dcterms:modified xsi:type="dcterms:W3CDTF">2017-10-11T13:39:26Z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