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2CA5-938D-421E-B5C1-C38E7755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E8A1F-DB3D-4733-B412-14154BBF6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60105-2B7B-4905-B1A4-A2F453C6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D18F0-E04C-4265-BA19-923DEF37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40EF1-6E09-44C3-81FE-0816C0F5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9EBC-7362-485E-821D-6EFB6B7B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8CDCA-D989-4204-8FDE-2190DE561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EC966-14D7-4530-A1A1-D9144CDC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5F66-065C-4D83-8D30-DCB8C26F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949B3-B8E1-486C-B1F9-322A60D8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DAD2F-BE17-4A7C-BCC2-DF103D444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2C2E8-8C79-44DB-B3C8-DD89C6DAC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43AD1-4FBC-4B32-82C3-84EA9476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CBDDF-8F57-471D-A5EE-99E7445E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81038-B9E4-4582-82B2-DB762AB2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0C72-19FE-4EA1-B159-59E1DDB3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1A26-5E9B-4730-8524-0102E4AC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BF2FF-E0D7-4977-9C22-E88DEA39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1287-3E5F-40EA-9D8F-605B7516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91ED6-349F-4EFB-B342-8E83409A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3402-B5E1-4EA6-864C-83B1D196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03B1-6B15-4B00-84D7-F3C5EB00A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E7D08-D6AF-43CF-B2A7-A2F0F978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25A69-D716-4948-B6A9-3DF85723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73EB-7F23-4D88-A6E0-FC9FAE8B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C75E-F0B4-4B17-A970-309C4C60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46731-01DB-4B96-9789-6336B26E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79CB2-D205-4AEE-84B0-CB88D2238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EAC2E-3E76-44E1-9F36-F3641085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4A5EB-6E28-4FC0-8C8D-FBAF7D5A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C0B69-5C3B-4436-A13A-B2562E9E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38E1-6BAB-4427-A64C-9353BB6A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F800-3E28-4DC2-81E9-7587A74DA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94BC9-50CA-4634-A153-FD4231B5C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FA61F-6A0C-426D-A927-00097611D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4C1E5-CD83-4E99-91F8-9DAAD9BC0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8CDFA-A05E-4B64-B790-4962E08F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EC308-A5A0-4A2E-80B2-41D4296A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857AE-A537-4E29-AD2E-ACDBC320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7268-F1E8-4418-BB5A-7FEEBEA6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3CE45-F67D-4CC5-8379-5B2FCBB7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252A8-3D29-4855-9985-F55AAB57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CFDDC-E2C6-4E1E-A514-2B9C5EF0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38025-0D09-49E0-B293-012156D0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9F8D4-B403-4F5A-BAA2-BD56742F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7D634-6998-466B-964D-3D493FB8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8832-52DD-408B-A372-D1F07F2E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49A8-EAD9-498B-A2C3-0D23752A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1083D-8331-4542-BD3D-01804C8CA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AAD21-874D-40B9-8DCB-1F04948C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2D8EA-1554-4684-8F2A-BA23A213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FADD2-601E-41C8-B1C9-2BEFB63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2285-8B29-4B79-85C9-D4D84BA9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6E284-B90B-48DF-9D8A-A3413FE6E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02A6B-2382-4C8F-9DFC-D4E638B11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E2FCA-FC5B-4796-9326-3430B3EA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95C7B-0501-4013-950C-81ACC9AA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92FB6-6CF4-45CF-AD65-AA78294B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1A15B-0767-4219-8901-8C102181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6172B-368E-49EE-89E7-DB660FA9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48216-9D4A-404D-BC2F-79D3903D5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650E-4DB4-4405-AF3C-B2A9B1DB584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678C-FB8D-439C-810C-EAADF8CF8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8EC76-E853-49E8-A670-94E722961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47255-3B84-4B87-8B8A-7611A5D5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6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2596-2559-4A8E-A7F2-316BC5CC6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Notes#1 Complex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CA4AD-6821-406A-B8D9-076CC698A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F23D5FB-BCE0-4495-BCE4-D777E6C1F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41" y="623496"/>
            <a:ext cx="8293110" cy="56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32AC3CB-3AB9-49E9-AFCE-85B1CA8AA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9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00E892-A4E2-4EF8-9F0C-6DC00947A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0DEE5E0-B4B8-4E7D-9CA8-6E9A1620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250" y="1403048"/>
            <a:ext cx="5956087" cy="46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B77D079E-1E96-4B45-97EF-E8A7F6904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8402" y="1054491"/>
            <a:ext cx="6332023" cy="47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DF4C155-7000-4021-A769-509431F88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1745" y="881672"/>
            <a:ext cx="5865448" cy="439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7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9DB7E12-3F29-43A6-92BD-8302385A7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922" y="1084091"/>
            <a:ext cx="6253089" cy="46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9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6936FAE-6A93-492A-8B3F-300742CC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8055" y="1080672"/>
            <a:ext cx="5297266" cy="3972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78AE7-C3E1-46FE-A355-D7A6D6198F0F}"/>
              </a:ext>
            </a:extLst>
          </p:cNvPr>
          <p:cNvSpPr txBox="1"/>
          <p:nvPr/>
        </p:nvSpPr>
        <p:spPr>
          <a:xfrm>
            <a:off x="8468751" y="1223889"/>
            <a:ext cx="253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38733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2754EB1-87C2-417A-8AA1-767332496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96" y="833074"/>
            <a:ext cx="6140952" cy="5504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6468FA-71DB-4045-89A3-6D1DC58DFFD0}"/>
              </a:ext>
            </a:extLst>
          </p:cNvPr>
          <p:cNvSpPr txBox="1"/>
          <p:nvPr/>
        </p:nvSpPr>
        <p:spPr>
          <a:xfrm>
            <a:off x="689317" y="1139483"/>
            <a:ext cx="216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Solutions</a:t>
            </a:r>
          </a:p>
        </p:txBody>
      </p:sp>
    </p:spTree>
    <p:extLst>
      <p:ext uri="{BB962C8B-B14F-4D97-AF65-F5344CB8AC3E}">
        <p14:creationId xmlns:p14="http://schemas.microsoft.com/office/powerpoint/2010/main" val="326773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Notes#1 Complex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Notes#1 Complex Fractions</dc:title>
  <dc:creator>Wilson, Frank (ASD-N)</dc:creator>
  <cp:lastModifiedBy>Wilson, Frank (ASD-N)</cp:lastModifiedBy>
  <cp:revision>4</cp:revision>
  <dcterms:created xsi:type="dcterms:W3CDTF">2020-03-31T16:04:41Z</dcterms:created>
  <dcterms:modified xsi:type="dcterms:W3CDTF">2020-04-05T12:31:56Z</dcterms:modified>
</cp:coreProperties>
</file>