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B047E-E31D-433F-AB97-0BDFD022F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09EB23-FF56-455C-8D6D-EE70CADE67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54DFB-55FA-4478-999D-2943567F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1749-71E0-499A-BFE7-C9562E40C34B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F2119-7E61-4395-B2A5-40CEE9E34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BED6F-6F34-456F-9E61-DDC56B78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0219-8877-4141-BF96-46C118BF5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3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0006-7186-4C06-8977-7503E1044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82365-58D9-4925-97FA-9F1565834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0B687-17A7-4116-8DB4-3796D6D76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1749-71E0-499A-BFE7-C9562E40C34B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ABF18-657B-44C9-B504-A774467A1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AEA67-B54D-4F79-B37F-746EAC4CC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0219-8877-4141-BF96-46C118BF5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8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54FBD3-A7B2-445C-83F9-872D072C3A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87F1D-1B1C-4C1F-9860-B701A9C73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4C451-521F-46F7-A439-D53517099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1749-71E0-499A-BFE7-C9562E40C34B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6E5CD-277D-48EE-852A-88E93FCCA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A2F8F-77D5-4849-A26F-923E5CCFA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0219-8877-4141-BF96-46C118BF5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7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F896D-41AB-43B5-86F8-35FFE5F0B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6E557-281E-42EA-A36E-1D12E548E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FB530-36C5-4415-860B-FD15754B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1749-71E0-499A-BFE7-C9562E40C34B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E5370-803F-4D69-A33D-5E5A4FD3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698DF-DF0E-4AB4-8698-C45D18FD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0219-8877-4141-BF96-46C118BF5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2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34C66-8478-4ACF-9D4F-32F7B1324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4DDE7-80D2-4482-B0D5-B7B0628FD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D87CC-8971-45EB-B1AE-6A5B3F96B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1749-71E0-499A-BFE7-C9562E40C34B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ADA07-E007-4912-B0B4-B87FE83FB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74F09-2A06-4B05-B0B2-BD28CC04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0219-8877-4141-BF96-46C118BF5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00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233BA-C640-4B3C-B569-8F03A4C6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4C73D-9D7E-4230-92F1-9D16C5352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DC871-47D2-461E-9632-89B1C0D62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47E7D-CD8F-4BB7-8BEF-988215D0C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1749-71E0-499A-BFE7-C9562E40C34B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7D6EE-8B65-4E43-9473-3551ED7CE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0C682-E73C-46B0-B777-25AB3D5CD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0219-8877-4141-BF96-46C118BF5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90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4D5C7-837D-4DC7-9368-FE2F7DC1E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5749-317B-431B-8659-3A5FFF595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80687-F264-4556-AC26-976015EF9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92F0E5-7ED6-491C-8B4F-E98E432F2C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1EC0D8-7649-467E-8C94-759DC11E8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7A7782-0108-481D-8451-A53F05865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1749-71E0-499A-BFE7-C9562E40C34B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B7F42B-3F6E-402B-BE8D-B313F9F4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B726C5-DF38-4AE2-9DE9-284F2C8D9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0219-8877-4141-BF96-46C118BF5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8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CE6DF-1CCC-4F43-8588-3BCF5E722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36014E-9211-4B01-801F-C74EB1058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1749-71E0-499A-BFE7-C9562E40C34B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02A6E0-C298-426E-89FA-19F257D37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1FE09-37F6-4F7F-BAC0-76CC868E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0219-8877-4141-BF96-46C118BF5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45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29416C-8050-4EDC-836F-914A3E799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1749-71E0-499A-BFE7-C9562E40C34B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6D23BD-85A9-4DDD-8FED-DA958A836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10528-9649-486F-A2E0-4CD52A572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0219-8877-4141-BF96-46C118BF5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91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4E40-1514-464D-A856-3A17D081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4D3BD-BC43-4F22-9867-FF3D06723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F5BCBE-3960-4919-9C9E-956702F40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6C79A-6BDE-48C5-9EA9-CCE5CB8F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1749-71E0-499A-BFE7-C9562E40C34B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9938F-F4E8-4623-92FE-635C6C4DA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10B4D-0105-4303-B15B-842E08877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0219-8877-4141-BF96-46C118BF5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60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9722C-8F26-4DB4-9421-617D8892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97E81E-E55A-42E4-831F-3FD6F07062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A5F2F-E275-4920-8824-6EB7F1FC7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80A20-2460-440A-81E1-59D0A6229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1749-71E0-499A-BFE7-C9562E40C34B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597B4-A9F1-4BA9-94E9-8B7665B31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BFF7C-B81B-4FA1-BD14-293C796E7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0219-8877-4141-BF96-46C118BF5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3FF14-891E-4996-8831-FCC5D8B1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09F84-6D78-42BF-96F3-C42EF673A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0DE77-A3BF-423F-9F0D-FFE21D415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E1749-71E0-499A-BFE7-C9562E40C34B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062DE-C316-48B9-B998-9179409A9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8FEBF-0425-4493-AEE1-41635A631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D0219-8877-4141-BF96-46C118BF5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B946F-3CEB-4796-9600-B9B2110377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Notes#1 Horizontal Asymptote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68432B-A3B4-419C-A98C-A4A4D3346D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97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893052F-4CC1-4901-9055-0439E534D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93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C3FC71-7993-40BC-AD7B-2EC9C69B3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30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4A3A58AF-8C7B-4E72-A8C3-1F6CE16C8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7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7D368F0-513B-45EB-870C-5339DD3F2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75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0D76FDC-ADE5-4DD8-991D-0CA3E9EE0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5803" y="768447"/>
            <a:ext cx="6147582" cy="4610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855093-2D58-4087-92BD-66209DDE8040}"/>
              </a:ext>
            </a:extLst>
          </p:cNvPr>
          <p:cNvSpPr txBox="1"/>
          <p:nvPr/>
        </p:nvSpPr>
        <p:spPr>
          <a:xfrm>
            <a:off x="8890782" y="2602523"/>
            <a:ext cx="267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222  #’s 1-4</a:t>
            </a:r>
          </a:p>
        </p:txBody>
      </p:sp>
    </p:spTree>
    <p:extLst>
      <p:ext uri="{BB962C8B-B14F-4D97-AF65-F5344CB8AC3E}">
        <p14:creationId xmlns:p14="http://schemas.microsoft.com/office/powerpoint/2010/main" val="3270427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4DC009B0-38D3-442E-83EC-04BC899F7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0788" y="833462"/>
            <a:ext cx="6667696" cy="50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48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7A5065A-0D27-426F-9628-96DE29785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8874" y="805376"/>
            <a:ext cx="6443003" cy="483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91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6DC068-3A4C-4C8B-83B3-A6CEDBB80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50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</Words>
  <Application>Microsoft Office PowerPoint</Application>
  <PresentationFormat>Widescreen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Notes#1 Horizontal Asymptote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Notes#1 Horizontal Asymptote</dc:title>
  <dc:creator>Wilson, Frank (ASD-N)</dc:creator>
  <cp:lastModifiedBy>Wilson, Frank (ASD-N)</cp:lastModifiedBy>
  <cp:revision>2</cp:revision>
  <dcterms:created xsi:type="dcterms:W3CDTF">2020-03-31T12:41:16Z</dcterms:created>
  <dcterms:modified xsi:type="dcterms:W3CDTF">2020-03-31T13:08:40Z</dcterms:modified>
</cp:coreProperties>
</file>