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482DD-4672-465D-A7F2-A2B7822664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8070F6-0FFF-401E-B5BC-7E795FBE0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95945-2D2D-4E9C-A4ED-A436951E9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B92F4-44A9-4D0B-81F8-F1AE36881CC2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385256-FCBC-4F15-8ABF-6CB94D239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6B4AA-5967-450B-B375-AA73658CF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4E31-6083-4B8D-B3B8-A3E226A99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991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04CBF-CED5-42A7-9032-05FD4C40F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562841-5704-4C42-B0B2-B966E92844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AAFC6C-24CF-4E4A-9897-EAA273380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B92F4-44A9-4D0B-81F8-F1AE36881CC2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60B4A-5D3D-43BB-A1EA-013181FD6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586F6-9A7C-4C6E-83D4-D4474B94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4E31-6083-4B8D-B3B8-A3E226A99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90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14C40D-7AD7-48A1-985A-A3EC12F14E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B8BB35-2518-48AF-856F-3FE114FC2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B5A24F-D4ED-40C7-98F0-1C0AE9C01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B92F4-44A9-4D0B-81F8-F1AE36881CC2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88FAF-9F0A-498B-9F87-CC18C333D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8BB81-D8E8-4FD6-98C2-C5238B277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4E31-6083-4B8D-B3B8-A3E226A99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92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B6A4B-B901-44A9-8065-A83A4013C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57612-ACE8-43F4-BAE2-1AEF8E359A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D0EF-630D-48DE-AC0C-69EE8A412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B92F4-44A9-4D0B-81F8-F1AE36881CC2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B522B9-FC23-49AA-8CDB-4437ABD19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5C934-B631-4B11-A0F1-D04EEA8F6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4E31-6083-4B8D-B3B8-A3E226A99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182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6C231-D946-46DE-829C-6D90263C2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4D386-9DE0-4656-AC14-654FF0FE3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D04F20-344E-4399-B975-53D5D4142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B92F4-44A9-4D0B-81F8-F1AE36881CC2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6B2C1-B2CC-4000-ABD2-44CD133EC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D70901-6CEC-4957-9507-0A94BD14E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4E31-6083-4B8D-B3B8-A3E226A99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26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2C3D5-2B75-41B0-A0D5-ADFDDBF9E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7E93C-38B8-4978-B6A0-B559F368BE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158CCD-9417-4BBD-ADE5-C67510823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4D1D1-8DF2-4345-A9EA-3C1EF256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B92F4-44A9-4D0B-81F8-F1AE36881CC2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54E95A-D543-42A7-8813-CB654C8EE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460670-CAB6-4F6A-B702-DE91FDF6A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4E31-6083-4B8D-B3B8-A3E226A99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7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22F69-D1A4-40FB-8C78-7D1ACCEB0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A405B6-4E93-464C-BF0A-7AD39F0E11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55872-D706-41B5-890C-E1A8687718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EDE024-45FB-4FD1-801D-B40A504B18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E239E8-1826-44E7-A708-E88F45C776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AC1B1E-2C6B-4C1D-B2AD-8274422B3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B92F4-44A9-4D0B-81F8-F1AE36881CC2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EF6A82-07BD-4592-ABF0-D0BBD3F39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6B54C3-05C2-4C22-845F-A2ECE2EF1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4E31-6083-4B8D-B3B8-A3E226A99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800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9D8EA-29A7-49EA-884E-D4E1A4536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374EBF-5B2C-449F-95B4-504F1D9B4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B92F4-44A9-4D0B-81F8-F1AE36881CC2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7D813F-0BC2-435E-958B-B95AFD3FE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E6DCA9-CF85-481C-A7E4-DDD1F7C61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4E31-6083-4B8D-B3B8-A3E226A99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839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E8A94E-A427-458D-BDE9-FE1B5B5BE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B92F4-44A9-4D0B-81F8-F1AE36881CC2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76D39D-F530-4DF5-9A6C-33D04AB4B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AFFD3-0F08-4089-9ABD-4CF68FCEE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4E31-6083-4B8D-B3B8-A3E226A99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21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7FA2A-D031-4281-B6C8-28F753BD3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62327-ADC1-4BF7-A1E2-F4AA94FC6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96CCC0-64DC-40F4-916E-40AFC4855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268A3A-9404-4362-80B3-EC8316387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B92F4-44A9-4D0B-81F8-F1AE36881CC2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B40391-7973-4830-97BC-BAB10A31F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AC639A-B533-4080-B9B6-6E3FF881D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4E31-6083-4B8D-B3B8-A3E226A99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CBB86-7EF6-44C2-8B10-DEF3BE244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B0EFEB-6774-40ED-9BA5-79BF840BB0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3B3728-0CC0-4F6D-B279-13FACDA180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9E7E5A-686E-476A-B075-8951334D5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B92F4-44A9-4D0B-81F8-F1AE36881CC2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D6B8C3-907E-4B5E-83D3-0B76B054F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EF96F5-E98C-42EC-9B6F-7B9AADF5B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4E31-6083-4B8D-B3B8-A3E226A99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122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251638-2F58-4C6D-992E-4B3CD44F8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000872-6FD4-4801-802A-6EC6BD5148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9F27D-9A36-456D-BE40-5F576EC742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B92F4-44A9-4D0B-81F8-F1AE36881CC2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3D0843-F567-4572-88F4-012B4BA1DB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8A7D9-A5BB-4153-B660-D24FB18307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14E31-6083-4B8D-B3B8-A3E226A99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544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31BDA-8176-4AFC-B93E-B1250606A7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Notes#2 Concavity and Points of Inflection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5C12D0-43CE-4224-AEE4-BA1D907C77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607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18F7C9-D385-4E5C-8A14-06CE11B60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72508" y="1595804"/>
            <a:ext cx="6013938" cy="451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9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9A6949-BCF6-4F81-A222-39C5ABE9E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28546" y="1288072"/>
            <a:ext cx="6365631" cy="477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9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D63720-DAB8-49E5-992B-5BDA609BB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30647" y="1302775"/>
            <a:ext cx="6348828" cy="476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77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AFF33F-CA0F-4D1A-A88B-FE80C5017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37339" y="1349619"/>
            <a:ext cx="6295292" cy="472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73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3D8772-D4BF-49CD-9A30-73E564FE3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65474" y="1546566"/>
            <a:ext cx="6070209" cy="455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81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4018775D-F43E-400E-B4FC-1249EE7CEC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23271" y="1251145"/>
            <a:ext cx="6407834" cy="480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88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40490F8B-174C-4BB4-8B0D-523B4AABA2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60199" y="1509639"/>
            <a:ext cx="6112412" cy="458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56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surface&#10;&#10;Description automatically generated">
            <a:extLst>
              <a:ext uri="{FF2B5EF4-FFF2-40B4-BE49-F238E27FC236}">
                <a16:creationId xmlns:a16="http://schemas.microsoft.com/office/drawing/2014/main" id="{C21074CC-AE63-45AE-AE02-48051EA41F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3059" y="1669659"/>
            <a:ext cx="5929532" cy="444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044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0977D508-F368-40AC-95D3-E7B0C335C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61957" y="1521947"/>
            <a:ext cx="6098345" cy="457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269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56A3604F-4690-477A-B3DE-3A9447195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72508" y="1595804"/>
            <a:ext cx="6013938" cy="45104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6F8A95-1EDF-4E5A-A61A-3183CF8EDDBC}"/>
              </a:ext>
            </a:extLst>
          </p:cNvPr>
          <p:cNvSpPr txBox="1"/>
          <p:nvPr/>
        </p:nvSpPr>
        <p:spPr>
          <a:xfrm>
            <a:off x="8651631" y="1899138"/>
            <a:ext cx="2926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omit question 3(ii)</a:t>
            </a:r>
          </a:p>
        </p:txBody>
      </p:sp>
    </p:spTree>
    <p:extLst>
      <p:ext uri="{BB962C8B-B14F-4D97-AF65-F5344CB8AC3E}">
        <p14:creationId xmlns:p14="http://schemas.microsoft.com/office/powerpoint/2010/main" val="42445168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14</Words>
  <Application>Microsoft Office PowerPoint</Application>
  <PresentationFormat>Widescreen</PresentationFormat>
  <Paragraphs>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Notes#2 Concavity and Points of Inflection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Notes#2 Concavity and Points of Inflection</dc:title>
  <dc:creator>Wilson, Frank (ASD-N)</dc:creator>
  <cp:lastModifiedBy>Wilson, Frank (ASD-N)</cp:lastModifiedBy>
  <cp:revision>2</cp:revision>
  <dcterms:created xsi:type="dcterms:W3CDTF">2020-04-01T15:04:23Z</dcterms:created>
  <dcterms:modified xsi:type="dcterms:W3CDTF">2020-04-01T15:20:39Z</dcterms:modified>
</cp:coreProperties>
</file>