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8E79-B3C4-45AD-83C9-B88BE01FF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50911-940D-41D3-9BE5-9713B5ACB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D572C-94BB-4D0E-9CBC-C0D0BF3B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E5024-B9BD-4EFC-90DE-53711294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17B79-BF99-46CC-8663-287AE1A5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9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15E44-5D3B-444F-A9E6-8629EB18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75809-F528-4D1E-8448-481769F0E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05627-C88E-498F-8933-0DBBC705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EF392-7DA6-4EA3-AFEF-A484B8D9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63C64-075E-4A50-A295-36F24BBE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5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217EB-8470-4647-BB01-356E17100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2B965-55DC-4005-892C-6DD8EFD78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1C521-AEF2-40C1-99B9-4B499C94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0FDCB-F7B0-4159-B7CE-B08463E7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33D80-E838-4198-9C50-3B242F2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89C7-7CDF-4B89-944E-A6BAFC268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375B9-8DB2-48E0-AE53-419890A4A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F8628-94E8-49B7-AAC2-D83DF735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D65C2-C123-43A1-B264-2DD8ACE4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9B24-AD07-440B-84C8-32E8B000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DD22E-1DEF-42BD-A441-71CAA94A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CA4-B1A9-44FE-AF8E-40971B531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A691A-6777-4156-9059-8132B809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6A614-4B49-4F4C-B803-6B46B695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2B87B-C2F2-482A-ACCB-3DA54270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4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F2F9-C37A-4B1E-AC31-691509D4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198BE-F8DC-4FB0-802B-8ABEA59FA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74BD8-52A1-4774-82EC-D5A1E8CF1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F25B0-BD5B-4E9F-9C63-96F56FCF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6F52D-4598-472B-9A43-D704CADC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67FF7-B97E-491B-BCBD-70618D92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4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03A3-9E82-4C33-840A-02E2B17A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35B76-1CB6-4689-ABCE-F4FD6CCFA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61C94-1CBE-4A90-ABA2-B5566581E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1C271-C15F-4159-BEA7-6B5744692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4B7C5-F9AE-49C2-A000-68EA27FF9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423A8-9F58-4585-8C71-B8ECD0EC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EAB923-38E9-457D-ABA0-25152E56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5BE0BD-96D6-4511-ABDA-22AA7741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876E-F876-4D6E-994C-874AB602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A2A3C2-9742-40D6-AA0E-54A04E3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D8D25-1B08-4DB0-965C-17EBF118D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23570-8E85-427C-866F-E507DA2F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7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D3071-FEA7-4C6A-8311-D5EE0987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E3826-020D-4300-8ADF-EEA00BE0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73525-E841-486E-A33C-0FEEE08F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3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B202-6266-4D0E-A7DA-7C999B2A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7FBD-6A35-40B3-95E7-3AFE7B03C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66668-7358-4365-B846-EA42E18DB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BD82C-11B9-46CE-97C4-DDDF4839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31069-D379-4193-91A8-8AD3261F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B6F17-D61A-4BFF-9CBA-7BFB5F0C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9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ADE54-39DE-4D92-B289-B26D40D8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1DD06F-FBC9-461A-84C9-B820EF823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3C095-4254-4124-B4B1-A66D6E08F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DC259-386F-47B2-937D-98BF914D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25C4E-8FF5-45AE-A266-33753372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A8E8C-AE99-47C4-A600-7BA54F74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6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4E21F-BD4D-41B2-B2D6-11873825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71782-FF94-4582-AE4E-5D7504BE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87B2D-1F44-4575-9BA7-A1CAEE32E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C528E-C28C-49A7-B96C-565EA9C5541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F26EA-4A0B-489B-9E4B-430F77154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D1C5B-7A95-450E-8E89-162D06D50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4F79C-BF02-4D42-92D2-CFE4EF816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1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CEC9-94A1-4FFF-8BF7-F0925A3993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Notes#2 Rational Equations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B1F63-00D0-43DB-9E3A-946E1177B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C2E4C32-25C6-4768-B20A-80FD5D947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41" y="609206"/>
            <a:ext cx="8364117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4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6C86167-0F00-4897-BAE6-AB3ED0140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968" y="1347497"/>
            <a:ext cx="7802064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8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3588D6-DE5B-4DD4-8CDD-E2786B4C4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1" y="1719024"/>
            <a:ext cx="6468378" cy="34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44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2DB133-36DD-41BD-944C-15A41BCD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05" y="790206"/>
            <a:ext cx="6906589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9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5EEBDB6-920B-43FA-AA4B-933FBCAEE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04" y="633022"/>
            <a:ext cx="8897592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5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1242CB-3C80-4C37-A21B-C930B8AE0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99" y="1137918"/>
            <a:ext cx="7887801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91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089FA1-C1F1-49D9-B159-5E2430C27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574" y="828312"/>
            <a:ext cx="6820852" cy="52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9FC060-5611-4D40-A82C-3ABE1D9B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1043" y="751984"/>
            <a:ext cx="6585915" cy="535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2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83C2737-10BE-4F6D-BE19-38D0B98D7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803" y="1061673"/>
            <a:ext cx="6312872" cy="47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17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141712C-997C-4875-8B9C-1EFA54874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4754" y="913961"/>
            <a:ext cx="6706772" cy="50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2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FFFBCCB-4EA0-428D-A108-96DE25E0A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2469" y="1012875"/>
            <a:ext cx="6443000" cy="48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11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1232350-40F1-4B58-A775-75C7F75C8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2653" y="1161903"/>
            <a:ext cx="6045592" cy="45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4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3BD8002-2191-4977-9388-7E579529C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1087" y="987815"/>
            <a:ext cx="6509825" cy="48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7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97C076F-6A76-437B-B093-DA79EBC7B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3198" y="1048629"/>
            <a:ext cx="6347656" cy="47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1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13CA5ED-AEB0-4780-9E3D-1AD42C09E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6556" y="1136847"/>
            <a:ext cx="6393766" cy="4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6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Notes#2 Rational Equations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Notes#2 Rational Equations</dc:title>
  <dc:creator>Wilson, Frank (ASD-N)</dc:creator>
  <cp:lastModifiedBy>Wilson, Frank (ASD-N)</cp:lastModifiedBy>
  <cp:revision>7</cp:revision>
  <dcterms:created xsi:type="dcterms:W3CDTF">2020-04-03T13:13:39Z</dcterms:created>
  <dcterms:modified xsi:type="dcterms:W3CDTF">2020-04-05T12:46:42Z</dcterms:modified>
</cp:coreProperties>
</file>