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1FBF-B9F1-4D2A-A752-F6EC0629B6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4E8A4B-2275-4716-8BF4-F38EC97437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04975-3C3F-4850-B334-34EBAF6FD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2A04A-361C-464F-AD34-BBDA9BAC0C1F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BAA95-38A7-486B-B8C7-F3429D9A9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4934C7-69C5-4B29-9152-3E798207B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4FAF-8BBE-4915-A47F-A729E83F0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733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51EA7-3532-4B97-8D3D-F572BD612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C88D21-834A-448C-A1B5-ED3C4B9B48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AC10B-FB52-4E61-97A5-36FBCD686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2A04A-361C-464F-AD34-BBDA9BAC0C1F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92D69-C808-4106-BFB1-7F07F2190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A5DB1-2C31-4D1B-AB04-13949CAF4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4FAF-8BBE-4915-A47F-A729E83F0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04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725863-6580-41A2-AFD9-14F6B04B49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36FC39-EC53-4F4E-899D-0FAA708765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6E21E-15BC-4942-B124-DD2B773EE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2A04A-361C-464F-AD34-BBDA9BAC0C1F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F884C-97BC-4E23-B288-128DC3B9B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D90F5-2277-493B-80D2-A07E24211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4FAF-8BBE-4915-A47F-A729E83F0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86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6C4BF-6C9F-4578-925E-D2D193AC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0B8A3-E860-49F2-B9A1-7B4B242212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B408B-1C83-424B-BD62-3DA44FDF5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2A04A-361C-464F-AD34-BBDA9BAC0C1F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34F0F2-0A0E-4CF9-AE4A-A89370F98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AE29E1-B39F-445C-9C83-C0C778367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4FAF-8BBE-4915-A47F-A729E83F0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71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BF3E5-B645-4DF2-A132-0F9488AB5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4039C-9C4E-4CEE-80E0-88134D195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0FAEC8-0A4D-412D-96EA-C7150C785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2A04A-361C-464F-AD34-BBDA9BAC0C1F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53A04-CFCE-4DDB-8B9B-83FD24DDF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EC3F9-C626-4422-9531-0073048CB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4FAF-8BBE-4915-A47F-A729E83F0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995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5C3D9-D4A0-4F00-9B32-2F7063FE4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F288F-DEF4-48A5-9A72-8D0F757621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8C037F-2589-4AE8-AE5B-7C4AEBFB1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87E2DD-026C-4D77-8157-A2CCF5CD9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2A04A-361C-464F-AD34-BBDA9BAC0C1F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65DCA2-1BD1-474D-B127-71980D98C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A20A18-E2D7-4E7F-9503-174427B5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4FAF-8BBE-4915-A47F-A729E83F0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634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8181D-9D80-4A8D-B345-068505DC9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BC70F2-883F-4964-8579-8715F314F9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D4D56D-8717-42FF-A418-41F5DFEC1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00B881-542A-44A0-93A8-F40B7FDEA1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D2F03D-1206-43E8-A344-D9C0988ADE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911DED-365E-427D-90F0-CEA8A757A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2A04A-361C-464F-AD34-BBDA9BAC0C1F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0F65AF-408A-4E94-B510-AC890099F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29E5E5-2404-4A1A-A58C-5795E0FAE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4FAF-8BBE-4915-A47F-A729E83F0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252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38DD8-DF9E-4BBF-9162-100DD3F98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02C966-D5CA-4D3A-8743-94605DFA0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2A04A-361C-464F-AD34-BBDA9BAC0C1F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A327D0-6159-498C-810D-8518CE550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A2DB9C-5802-40FE-BCAE-CBE455589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4FAF-8BBE-4915-A47F-A729E83F0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365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285602-A747-4676-872A-97975CE07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2A04A-361C-464F-AD34-BBDA9BAC0C1F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8B03F1-04D5-46D3-8EFC-05913AFA7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A47F0E-2C44-4B6A-B93D-6301880B5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4FAF-8BBE-4915-A47F-A729E83F0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007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6C655-90F7-4E91-8006-83E0EB583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AA808-8751-4454-AD23-6D7FC4875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CBD12-54FA-4E22-BD43-01A5B9691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9AA11C-DF7D-42F0-843F-214BBF817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2A04A-361C-464F-AD34-BBDA9BAC0C1F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9F3CD6-D74C-4D9D-BF00-8670E13FF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AAE295-0C31-453D-9419-5FAC21AE2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4FAF-8BBE-4915-A47F-A729E83F0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87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8EED0-3487-44B5-824E-2FDDAB907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4CF8E7-39B1-49A8-9AAD-13D3145B27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4C10D1-5762-458E-9421-03C5F5273D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55405F-89B5-4F4A-A569-0A1067F17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2A04A-361C-464F-AD34-BBDA9BAC0C1F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1FCB07-D483-43D3-B0B6-504B3A0BC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38B397-5216-4C81-9C06-06ACAA5EF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4FAF-8BBE-4915-A47F-A729E83F0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30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C88531-0C9D-4761-8B8A-B5F81C29E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16F8A8-546E-4345-AC7A-420636255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1558E-8980-451F-8B27-CA412C3158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2A04A-361C-464F-AD34-BBDA9BAC0C1F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37633-D3DA-4439-9935-A469DEBB79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12837-F2E9-4105-95F8-03207B91BD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C4FAF-8BBE-4915-A47F-A729E83F0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689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5364B-CC89-4303-A436-9C3574A40F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Notes#3 Complete Curve Sketching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00F128-AB86-4DB5-88D3-432B8040B9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494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569206EB-2327-40EC-9B93-57BFB3CB5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88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D5308229-2093-407C-AB91-A196B9A0D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89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384603AC-FB5E-48AB-A007-7A66EA573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78844" y="876055"/>
            <a:ext cx="6836508" cy="512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97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652E652B-003A-4C82-830A-015AA2F2E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74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57AEEF5C-8AAE-4E24-90E3-AF2D730CA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05686" y="1128052"/>
            <a:ext cx="6548511" cy="491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791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80097A-1BFA-480A-BC77-28BA5E234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14234" y="1187888"/>
            <a:ext cx="6480127" cy="486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383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20A1D0A4-D47A-4541-B016-86C974DEA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68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60381BA0-5EF8-4DD7-BE31-6B2323A9B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30304" y="1300382"/>
            <a:ext cx="6351563" cy="476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518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whiteboard&#10;&#10;Description automatically generated">
            <a:extLst>
              <a:ext uri="{FF2B5EF4-FFF2-40B4-BE49-F238E27FC236}">
                <a16:creationId xmlns:a16="http://schemas.microsoft.com/office/drawing/2014/main" id="{86B5FE13-D868-4819-9E99-D77EAC7D8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0855" y="1374237"/>
            <a:ext cx="6267157" cy="47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355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42E24759-170D-4B6C-860A-CDF1827735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39097" y="1361927"/>
            <a:ext cx="6281225" cy="471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327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619D8289-B8F6-4CD0-9BA0-362086237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67070" y="969231"/>
            <a:ext cx="6730022" cy="5047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26AD90-0271-4548-9C66-427C715B0594}"/>
              </a:ext>
            </a:extLst>
          </p:cNvPr>
          <p:cNvSpPr txBox="1"/>
          <p:nvPr/>
        </p:nvSpPr>
        <p:spPr>
          <a:xfrm>
            <a:off x="8412480" y="1167618"/>
            <a:ext cx="1772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Omit c Symmetry</a:t>
            </a:r>
          </a:p>
        </p:txBody>
      </p:sp>
    </p:spTree>
    <p:extLst>
      <p:ext uri="{BB962C8B-B14F-4D97-AF65-F5344CB8AC3E}">
        <p14:creationId xmlns:p14="http://schemas.microsoft.com/office/powerpoint/2010/main" val="2033847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D72B54AB-214D-4A58-9308-A78C3EDCB2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73569" y="811530"/>
            <a:ext cx="6492240" cy="486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499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9</Words>
  <Application>Microsoft Office PowerPoint</Application>
  <PresentationFormat>Widescreen</PresentationFormat>
  <Paragraphs>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Notes#3 Complete Curve Sketching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Notes#3 Complete Curve Sketching</dc:title>
  <dc:creator>Wilson, Frank (ASD-N)</dc:creator>
  <cp:lastModifiedBy>Wilson, Frank (ASD-N)</cp:lastModifiedBy>
  <cp:revision>3</cp:revision>
  <dcterms:created xsi:type="dcterms:W3CDTF">2020-04-13T19:42:31Z</dcterms:created>
  <dcterms:modified xsi:type="dcterms:W3CDTF">2020-04-13T20:00:54Z</dcterms:modified>
</cp:coreProperties>
</file>