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B8FE-1F94-4238-BC5F-4CF339501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2D59-7443-4AFE-8107-F733C4A82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EAA87-ECA1-4EB0-AF6A-F8775B89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6B9F0-415A-45B7-9A47-FB016476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2422-D93D-4349-9B30-C0209A28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8861-8380-43C8-BAA1-884A7560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973ED-5E2A-4370-B10F-2230BA010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A486A-1B35-4AC3-98FB-D0A6E3B8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10C4-2FFC-4FA1-8415-752802A5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54BE-B396-4A29-B1E2-22373DFA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6C2E5-F920-4F7E-A654-2D31E1AC5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09755-2D1C-485A-8797-1921D528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CDF1C-3F3E-4BA7-B6F5-0E5C6892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592F-FC77-4427-BDAE-3B36389F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7898-E484-4A6C-B460-1FB44BAE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5A40-56A8-417C-B490-EB53F8CD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16AB-2255-4759-A3FF-48547FF5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A40F-19CE-4049-9003-51B50842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ED6A0-C2F1-496E-8275-D574EE1C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763E8-440C-4036-8FEF-E5DAB5CA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AF3B-98FC-45EA-B553-3239D44F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7F328-9673-42B9-B3D9-3091E63A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23220-977E-4684-ADC0-99B0791C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24742-DF1A-494C-9358-7D28E472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A84D-4539-4345-B7B5-96500376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DC97-A9AB-4655-B8C3-E840506E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7503-B0A4-41E9-A276-2AEDE0727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1AAA0-422E-4148-A527-75A1CCA75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80087-FA6D-4BF3-80DF-620D50A1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EBD6F-6A6A-4B91-9DF0-B3E00D30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399A8-B68D-42E9-8534-6DFC9274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9DCD-C298-4A6C-A7A8-2292A844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B7631-D604-4440-B95F-E55F63BE7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6B6DF-4F84-4A0A-8EE4-2FA904F66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7BBEE-9209-4F61-8076-64AAC37B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0E8AA-6F84-4C0A-9AB2-F389D118A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F0878-A22F-4470-BD70-287364BE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D5A0C-937C-4B18-AD9C-163B1147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4BD7D-5E51-4F1C-A5B8-C3CF2230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51C1-E443-4AEA-AADB-AB04262E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BB425-F528-42D6-8DC1-C02BAF74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BF936-CCA7-4719-A8F9-6B877FC2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7FCE1-EB76-4763-9CEF-3DFD179F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0C9E6-CDF2-4F0E-BD14-624A0FAE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AFC58-785B-47A8-BA33-7394399B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085DC-48F1-4265-AF46-E0A96FE4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D7C1-BDF9-4DA1-9017-FFD2B123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FE67-B9DF-4974-8ED3-9D0DE742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9E3B6-805B-4DE9-B8CC-35489E61F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A117-A5F8-42DC-BB8F-C46ED248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EB404-BEC1-46AD-BFFA-C14E4E0D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C01EF-837C-40E0-BF9E-6410839F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2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2C29-4CF5-41A0-96C7-C6FEF134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6B053-A8F2-4D44-B9D8-4BE19C72B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925D0-0E43-46A7-B67D-B68CCF8A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6053D-7DB3-437B-B777-474E794E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4065D-B5ED-403F-92A1-E856A9FF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933F7-E792-4915-AEBC-71AC57EE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0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84F64-E809-4C93-A877-2EE6FF6B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4C0D6-0078-4516-9655-33917BA4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9FD8-0E5A-4386-9B25-1AC49DEC9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87BC-9540-4F3B-861A-DE130331B3A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8E728-152F-41A4-AE6F-4CDF1A31B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F4C2-4D7C-4EBF-9680-80A973F7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620D-4D54-4A1F-B918-BEB50E07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B21C-36EE-4024-AFDA-B74A52AF8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Notes#4 Practice Test Curve Sketching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0DA0B-13CE-4F8A-9614-BEE955B7D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A315BB1-A04A-4417-AD7A-1B423D0AA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754" y="974528"/>
            <a:ext cx="6723967" cy="50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745FE6-B639-4A6C-BADB-EA95F8968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9310" y="943414"/>
            <a:ext cx="6759526" cy="50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3A70FCC-3B1F-4157-8653-A18744FB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544B78C-209E-4D0A-86F0-E7C7B7CF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837" y="935061"/>
            <a:ext cx="6650502" cy="49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0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Notes#4 Practice Test Curve Sketching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Notes#4 Practice Test Curve Sketching</dc:title>
  <dc:creator>Wilson, Frank (ASD-N)</dc:creator>
  <cp:lastModifiedBy>Wilson, Frank (ASD-N)</cp:lastModifiedBy>
  <cp:revision>1</cp:revision>
  <dcterms:created xsi:type="dcterms:W3CDTF">2020-04-16T14:21:10Z</dcterms:created>
  <dcterms:modified xsi:type="dcterms:W3CDTF">2020-04-16T14:29:57Z</dcterms:modified>
</cp:coreProperties>
</file>