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5AB22-E617-481A-85D1-3F0CCA0FD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ADABEC-34B0-4BD9-8F94-389F5B7CF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C2221-9202-45AC-A77F-36286814C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91AC-EDF8-4337-9FF1-E471DC4AFB6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406FD-28CB-43F5-A1A4-872868FE3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0A4F-9069-4115-A97D-96E855A1C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DB31-638D-4DD0-A070-F4947229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23A6C-74A9-43F7-9B70-4890375CE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E6500-24E1-44E9-9377-71BBD41F9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7C27C-3EAF-421D-B006-A2B7325BD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91AC-EDF8-4337-9FF1-E471DC4AFB6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E85B1-7EF8-459B-95D7-FCBFE250B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C8A5C-B4E5-4805-AEFA-4A4832DE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DB31-638D-4DD0-A070-F4947229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0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DCED91-1BAF-46E9-B743-DA7FE2F010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17516-3199-4C77-8D1E-FDA50E280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998B9-19B4-401B-9343-C48854CD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91AC-EDF8-4337-9FF1-E471DC4AFB6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25B6E-06E9-48BB-BA4A-7B1B40570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A6ED0-C081-4854-84F6-C9E1356F9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DB31-638D-4DD0-A070-F4947229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9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7B2CE-20CB-4EF4-B1F5-005E8B0E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FA00F-9C32-47B5-934C-86544B97D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436A6-FB04-4345-AD67-F09E73847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91AC-EDF8-4337-9FF1-E471DC4AFB6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95F38-68F9-43CA-8788-FEA608338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F5B7F-B692-40DF-8E54-F55B10B0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DB31-638D-4DD0-A070-F4947229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0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9D667-7AE3-46F9-B19D-C2CF04B95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BF078-96F1-40DB-9DC5-9C7508016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AD2BD-2AF2-4498-ACAD-1CC53092A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91AC-EDF8-4337-9FF1-E471DC4AFB6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99C35-6519-485D-9B88-A2ACBC993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D30F8-61F1-4D1F-9BE7-D16C7D834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DB31-638D-4DD0-A070-F4947229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6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DDEA1-8F8F-46FF-9A87-262D9E2D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4C277-EBAB-465F-8194-A35616FA98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1753C-DBED-416C-A9DF-09DA7741B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75B43-D44B-4AD8-AEE5-E15F89D7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91AC-EDF8-4337-9FF1-E471DC4AFB6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93908-4088-4760-B749-775320EC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19FF6-F32B-491E-A42F-2CF193331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DB31-638D-4DD0-A070-F4947229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C4E9A-5383-4A04-B4C6-34C35C973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82C88-4487-419B-A4A7-FE275EBF0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69729-0446-4D08-8989-F756FA3B9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4C6BA8-29B4-4D3C-A6F1-60E4B3156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09FF15-F999-45CD-A74A-63FF1A9B0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FDBF-7C93-43BA-8AA5-C3F397B3E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91AC-EDF8-4337-9FF1-E471DC4AFB6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330817-1055-49B5-8CBD-2BD60CEB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24D4F2-37D5-4173-907C-720F6EE0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DB31-638D-4DD0-A070-F4947229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6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9D7E9-6819-4E2C-B729-0CCFE9009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938D20-1EB3-4E18-A492-1E1BE9DF6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91AC-EDF8-4337-9FF1-E471DC4AFB6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78EE55-B697-47E7-800A-811B70DFF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3CA109-F247-4C65-9BC6-321815B2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DB31-638D-4DD0-A070-F4947229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1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1A70C7-043F-462C-8F02-71997492C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91AC-EDF8-4337-9FF1-E471DC4AFB6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F6D4BB-35FC-43BE-A5E2-E5E8AD512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F1559-E725-4C73-B839-EDF3D606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DB31-638D-4DD0-A070-F4947229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6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57E05-211B-4905-9091-B006B9BDA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BBD9-FA74-420D-A1E6-FAD1AAF63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72EE4-CEA3-49FD-ADE1-3D85D85C1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D8DCB-4F5E-4148-939F-52A59B2F9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91AC-EDF8-4337-9FF1-E471DC4AFB6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88246-023A-4D06-BA23-D82D26435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EA3FC-D5E8-4327-B90E-5510F07C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DB31-638D-4DD0-A070-F4947229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8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894A-2510-4AEE-979F-E7BB7FFD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A2E9C6-770A-4316-BE08-EAE72A7B96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57AB7-1104-4E0F-81F0-B0C3C62D2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EF218-6D18-4127-B273-9DB2A11F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91AC-EDF8-4337-9FF1-E471DC4AFB6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4B0A6-4C23-47A4-BE49-7CEEB25E0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BD9CA-4802-49B1-83B0-717B99562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DB31-638D-4DD0-A070-F4947229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8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035879-34EB-4600-BF45-26183416D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48828-D51C-4208-8B41-176D187E0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80961-87C4-4465-90F1-C4F85FB98E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E91AC-EDF8-4337-9FF1-E471DC4AFB6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12144-AB57-4E66-BB00-39848A7D4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EDB00-9B29-4064-BC78-031FB857D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0DB31-638D-4DD0-A070-F4947229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EC368-B791-4519-9FE3-598737AF78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Notes#4 Word problems using rational equations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195DC-A6CE-40FB-B504-6084547D94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63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CC96804-DF68-4DDE-8F3B-7C25D94D4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0167" y="1089415"/>
            <a:ext cx="6592668" cy="494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23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F4E79F5-A150-4F39-9949-64637BDC6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6099" y="990941"/>
            <a:ext cx="6705209" cy="502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2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E33283B-721D-4D8C-B518-4347AECFE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28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075C36-6FF5-45A2-81D7-DFDE91C82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3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ABE23BF-280D-4FB1-A88C-5136E2DEB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6558" y="991919"/>
            <a:ext cx="6498883" cy="487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59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BBDBE3-DEDE-4A2C-A78A-FC0CEE6DBD78}"/>
              </a:ext>
            </a:extLst>
          </p:cNvPr>
          <p:cNvSpPr/>
          <p:nvPr/>
        </p:nvSpPr>
        <p:spPr>
          <a:xfrm>
            <a:off x="3048000" y="2944861"/>
            <a:ext cx="6096000" cy="9682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FF"/>
                </a:solidFill>
                <a:latin typeface="ComicSansMS-Identity-H"/>
                <a:ea typeface="Calibri" panose="020F0502020204030204" pitchFamily="34" charset="0"/>
                <a:cs typeface="ComicSansMS-Identity-H"/>
              </a:rPr>
              <a:t>Practice Problems...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FF"/>
                </a:solidFill>
                <a:latin typeface="ComicSansMS-Identity-H"/>
                <a:ea typeface="Calibri" panose="020F0502020204030204" pitchFamily="34" charset="0"/>
                <a:cs typeface="ComicSansMS-Identity-H"/>
              </a:rPr>
              <a:t>Pages 349 - 350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FF"/>
                </a:solidFill>
                <a:latin typeface="ComicSansMS-Identity-H"/>
                <a:ea typeface="Calibri" panose="020F0502020204030204" pitchFamily="34" charset="0"/>
                <a:cs typeface="ComicSansMS-Identity-H"/>
              </a:rPr>
              <a:t># 14, 16, 17, 18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791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</Words>
  <Application>Microsoft Office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ComicSansMS-Identity-H</vt:lpstr>
      <vt:lpstr>Office Theme</vt:lpstr>
      <vt:lpstr>Notes#4 Word problems using rational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Notes#4 Word problems using rational equations</dc:title>
  <dc:creator>Wilson, Frank (ASD-N)</dc:creator>
  <cp:lastModifiedBy>Wilson, Frank (ASD-N)</cp:lastModifiedBy>
  <cp:revision>2</cp:revision>
  <dcterms:created xsi:type="dcterms:W3CDTF">2020-04-16T12:33:57Z</dcterms:created>
  <dcterms:modified xsi:type="dcterms:W3CDTF">2020-04-16T12:43:52Z</dcterms:modified>
</cp:coreProperties>
</file>